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4" r:id="rId2"/>
    <p:sldId id="262" r:id="rId3"/>
    <p:sldId id="257" r:id="rId4"/>
    <p:sldId id="265" r:id="rId5"/>
    <p:sldId id="267" r:id="rId6"/>
    <p:sldId id="266" r:id="rId7"/>
    <p:sldId id="263" r:id="rId8"/>
    <p:sldId id="277" r:id="rId9"/>
    <p:sldId id="278" r:id="rId10"/>
    <p:sldId id="259" r:id="rId11"/>
    <p:sldId id="260" r:id="rId12"/>
    <p:sldId id="268" r:id="rId13"/>
    <p:sldId id="276" r:id="rId14"/>
    <p:sldId id="256" r:id="rId15"/>
    <p:sldId id="261" r:id="rId16"/>
    <p:sldId id="270" r:id="rId17"/>
    <p:sldId id="258" r:id="rId18"/>
    <p:sldId id="269" r:id="rId19"/>
    <p:sldId id="281" r:id="rId20"/>
    <p:sldId id="271" r:id="rId21"/>
    <p:sldId id="273" r:id="rId22"/>
    <p:sldId id="274" r:id="rId23"/>
    <p:sldId id="275" r:id="rId24"/>
    <p:sldId id="279" r:id="rId25"/>
    <p:sldId id="280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82"/>
  </p:normalViewPr>
  <p:slideViewPr>
    <p:cSldViewPr>
      <p:cViewPr varScale="1">
        <p:scale>
          <a:sx n="59" d="100"/>
          <a:sy n="59" d="100"/>
        </p:scale>
        <p:origin x="-17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AT" smtClean="0"/>
              <a:t>Master-Untertitelformat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8B0797-1490-B942-8AE3-398BBCF12536}" type="slidenum">
              <a:rPr lang="de-AT" altLang="de-DE"/>
              <a:pPr/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05511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7169B3-E9C8-E94F-AD18-EA00884DFD23}" type="slidenum">
              <a:rPr lang="de-AT" altLang="de-DE"/>
              <a:pPr/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863700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D2A4CC-D374-9A43-A90D-552D7BD9241C}" type="slidenum">
              <a:rPr lang="de-AT" altLang="de-DE"/>
              <a:pPr/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416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8C258B-BAF0-A348-A620-43D76109C2C3}" type="slidenum">
              <a:rPr lang="de-AT" altLang="de-DE"/>
              <a:pPr/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780568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EF5EAD-B2CA-3B49-B28E-80AC71999F95}" type="slidenum">
              <a:rPr lang="de-AT" altLang="de-DE"/>
              <a:pPr/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7112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52C132-E62A-FC4C-B8FD-FC9F28C84093}" type="slidenum">
              <a:rPr lang="de-AT" altLang="de-DE"/>
              <a:pPr/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246109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C4B80B-913E-EE4C-AA2A-1DBC169E1E1B}" type="slidenum">
              <a:rPr lang="de-AT" altLang="de-DE"/>
              <a:pPr/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105656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056804-A476-E84E-9BF8-3C069FF51F3A}" type="slidenum">
              <a:rPr lang="de-AT" altLang="de-DE"/>
              <a:pPr/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586831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78BCF-F7C5-D844-9C34-C51193A5A958}" type="slidenum">
              <a:rPr lang="de-AT" altLang="de-DE"/>
              <a:pPr/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632516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F4DE03-5176-3745-A2FE-CAD9E4A9929A}" type="slidenum">
              <a:rPr lang="de-AT" altLang="de-DE"/>
              <a:pPr/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59523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9FBED5-8F78-EF41-BFCB-C5019AE7D0F1}" type="slidenum">
              <a:rPr lang="de-AT" altLang="de-DE"/>
              <a:pPr/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645450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9D6821-25AE-664B-8CA0-97A5EF24150E}" type="slidenum">
              <a:rPr lang="de-AT" altLang="de-DE"/>
              <a:pPr/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931530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6B4909B-3706-0144-9AD3-691BAC5B4F0C}" type="slidenum">
              <a:rPr lang="de-AT" altLang="de-DE"/>
              <a:pPr/>
              <a:t>‹#›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FT%20Men%C3%BC.ppt%23-1,1,Folie%201" TargetMode="Externa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FT%20Men%C3%BC.ppt%23-1,1,Folie%201" TargetMode="Externa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pload.wikimedia.org/wikipedia/commons/f/f0/Antoine_Bechamp.jpg" TargetMode="External"/><Relationship Id="rId3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upload.wikimedia.org/wikipedia/commons/4/48/Claude_Bernard_5.jpg" TargetMode="External"/><Relationship Id="rId3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4/42/Max_von_Pettenkofer2.jpg" TargetMode="External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2" Type="http://schemas.openxmlformats.org/officeDocument/2006/relationships/hyperlink" Target="FT%20Men%C3%BC.ppt%23-1,1,Folie%201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4/42/Louis_Pasteur.jpg" TargetMode="External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2" Type="http://schemas.openxmlformats.org/officeDocument/2006/relationships/hyperlink" Target="FT%20Men%C3%BC.ppt%23-1,1,Folie%201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FT%20Men%C3%BC.ppt%23-1,1,Folie%201" TargetMode="Externa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FT%20Men%C3%BC.ppt%23-1,1,Folie%201" TargetMode="Externa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20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23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24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upload.wikimedia.org/wikipedia/commons/d/d4/Smallpox_virus.jpg" TargetMode="External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4"/>
          <p:cNvSpPr>
            <a:spLocks noChangeArrowheads="1"/>
          </p:cNvSpPr>
          <p:nvPr/>
        </p:nvSpPr>
        <p:spPr bwMode="auto">
          <a:xfrm>
            <a:off x="457200" y="404813"/>
            <a:ext cx="8229600" cy="5832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4000" dirty="0">
              <a:latin typeface="Arial Black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7200" dirty="0" err="1" smtClean="0">
                <a:solidFill>
                  <a:srgbClr val="003366"/>
                </a:solidFill>
                <a:latin typeface="Arial Black" charset="0"/>
              </a:rPr>
              <a:t>Hist</a:t>
            </a:r>
            <a:r>
              <a:rPr lang="en-US" altLang="de-DE" sz="7200" dirty="0" err="1" smtClean="0">
                <a:solidFill>
                  <a:srgbClr val="003366"/>
                </a:solidFill>
                <a:latin typeface="Arial Black" charset="0"/>
              </a:rPr>
              <a:t>ó</a:t>
            </a:r>
            <a:r>
              <a:rPr lang="en-US" altLang="de-DE" sz="7200" dirty="0" err="1" smtClean="0">
                <a:solidFill>
                  <a:srgbClr val="003366"/>
                </a:solidFill>
                <a:latin typeface="Arial Black" charset="0"/>
              </a:rPr>
              <a:t>ria</a:t>
            </a:r>
            <a:endParaRPr lang="en-US" altLang="de-DE" sz="7200" dirty="0" smtClean="0">
              <a:solidFill>
                <a:srgbClr val="003366"/>
              </a:solidFill>
              <a:latin typeface="Arial Black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7200" dirty="0" smtClean="0">
                <a:solidFill>
                  <a:srgbClr val="003366"/>
                </a:solidFill>
                <a:latin typeface="Arial Black" charset="0"/>
              </a:rPr>
              <a:t>da</a:t>
            </a:r>
            <a:endParaRPr lang="en-US" altLang="de-DE" sz="7200" dirty="0" smtClean="0">
              <a:solidFill>
                <a:srgbClr val="003366"/>
              </a:solidFill>
              <a:latin typeface="Arial Black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7200" dirty="0" err="1" smtClean="0">
                <a:solidFill>
                  <a:srgbClr val="003366"/>
                </a:solidFill>
                <a:latin typeface="Arial Black" charset="0"/>
              </a:rPr>
              <a:t>Imuniza</a:t>
            </a:r>
            <a:r>
              <a:rPr lang="en-US" altLang="de-DE" sz="7200" dirty="0" err="1" smtClean="0">
                <a:solidFill>
                  <a:srgbClr val="003366"/>
                </a:solidFill>
                <a:latin typeface="Arial Black" charset="0"/>
              </a:rPr>
              <a:t>ção</a:t>
            </a:r>
            <a:endParaRPr lang="en-US" altLang="de-DE" sz="7200" dirty="0">
              <a:solidFill>
                <a:srgbClr val="003366"/>
              </a:solidFill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64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ea typeface="ＭＳ Ｐゴシック" charset="0"/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191000" y="457200"/>
            <a:ext cx="882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AT" sz="2400">
                <a:latin typeface="Trebuchet MS" charset="0"/>
                <a:ea typeface="ＭＳ Ｐゴシック" charset="0"/>
              </a:rPr>
              <a:t>Koch</a:t>
            </a:r>
          </a:p>
        </p:txBody>
      </p:sp>
      <p:pic>
        <p:nvPicPr>
          <p:cNvPr id="7180" name="Picture 12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0113" y="1052513"/>
            <a:ext cx="7596187" cy="5680075"/>
          </a:xfrm>
        </p:spPr>
      </p:pic>
      <p:sp>
        <p:nvSpPr>
          <p:cNvPr id="7181" name="AutoShape 13"/>
          <p:cNvSpPr>
            <a:spLocks noChangeArrowheads="1"/>
          </p:cNvSpPr>
          <p:nvPr/>
        </p:nvSpPr>
        <p:spPr bwMode="auto">
          <a:xfrm>
            <a:off x="384175" y="333375"/>
            <a:ext cx="8435975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de-AT" altLang="de-DE" b="0">
                <a:solidFill>
                  <a:srgbClr val="003366"/>
                </a:solidFill>
                <a:latin typeface="Arial Black" charset="0"/>
              </a:rPr>
              <a:t> Robert Koch (1843 – 1910)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ea typeface="ＭＳ Ｐゴシック" charset="0"/>
            </a:endParaRPr>
          </a:p>
        </p:txBody>
      </p:sp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5263" y="1154113"/>
            <a:ext cx="6419850" cy="570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205" name="AutoShape 13"/>
          <p:cNvSpPr>
            <a:spLocks noChangeArrowheads="1"/>
          </p:cNvSpPr>
          <p:nvPr/>
        </p:nvSpPr>
        <p:spPr bwMode="auto">
          <a:xfrm>
            <a:off x="384175" y="333375"/>
            <a:ext cx="8435975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de-AT" altLang="de-DE" b="0">
                <a:solidFill>
                  <a:srgbClr val="003366"/>
                </a:solidFill>
                <a:latin typeface="Arial Black" charset="0"/>
              </a:rPr>
              <a:t> Rudolf Virchow (1821 – 1902)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6" descr="Bild:Antoine Bechamp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1054100"/>
            <a:ext cx="5472112" cy="67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384175" y="333375"/>
            <a:ext cx="8435975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de-AT" altLang="de-DE" b="0">
                <a:solidFill>
                  <a:srgbClr val="003366"/>
                </a:solidFill>
                <a:latin typeface="Arial Black" charset="0"/>
              </a:rPr>
              <a:t> Antoine Bechamp (1816 – 1908)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 descr="Bild:Claude Bernard 5.jpg">
            <a:hlinkClick r:id="rId2"/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95475" y="1052513"/>
            <a:ext cx="5197475" cy="57324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384175" y="333375"/>
            <a:ext cx="8435975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de-AT" sz="2400" b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 Claude Bernard (1813 - 1878)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187624" y="476672"/>
            <a:ext cx="7234673" cy="513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de-AT" altLang="de-DE" sz="4400" dirty="0">
              <a:solidFill>
                <a:schemeClr val="bg1"/>
              </a:solidFill>
            </a:endParaRPr>
          </a:p>
          <a:p>
            <a:pPr eaLnBrk="1" hangingPunct="1"/>
            <a:endParaRPr lang="de-AT" altLang="de-DE" sz="4400" dirty="0">
              <a:solidFill>
                <a:schemeClr val="bg1"/>
              </a:solidFill>
            </a:endParaRPr>
          </a:p>
          <a:p>
            <a:pPr eaLnBrk="1" hangingPunct="1"/>
            <a:r>
              <a:rPr lang="pt-BR" altLang="de-DE" sz="6000" dirty="0">
                <a:solidFill>
                  <a:schemeClr val="bg1"/>
                </a:solidFill>
              </a:rPr>
              <a:t>"O micróbio é</a:t>
            </a:r>
          </a:p>
          <a:p>
            <a:pPr eaLnBrk="1" hangingPunct="1"/>
            <a:r>
              <a:rPr lang="pt-BR" altLang="de-DE" sz="6000" dirty="0">
                <a:solidFill>
                  <a:schemeClr val="bg1"/>
                </a:solidFill>
              </a:rPr>
              <a:t>nada, o meio</a:t>
            </a:r>
          </a:p>
          <a:p>
            <a:pPr eaLnBrk="1" hangingPunct="1"/>
            <a:r>
              <a:rPr lang="pt-BR" altLang="de-DE" sz="6000" dirty="0">
                <a:solidFill>
                  <a:schemeClr val="bg1"/>
                </a:solidFill>
              </a:rPr>
              <a:t>em que eles vivem</a:t>
            </a:r>
          </a:p>
          <a:p>
            <a:pPr eaLnBrk="1" hangingPunct="1"/>
            <a:r>
              <a:rPr lang="pt-BR" altLang="de-DE" sz="6000" dirty="0" smtClean="0">
                <a:solidFill>
                  <a:schemeClr val="bg1"/>
                </a:solidFill>
              </a:rPr>
              <a:t>é</a:t>
            </a:r>
            <a:r>
              <a:rPr lang="pt-BR" altLang="de-DE" sz="6000" dirty="0" smtClean="0">
                <a:solidFill>
                  <a:schemeClr val="bg1"/>
                </a:solidFill>
              </a:rPr>
              <a:t> </a:t>
            </a:r>
            <a:r>
              <a:rPr lang="pt-BR" altLang="de-DE" sz="6000" dirty="0">
                <a:solidFill>
                  <a:schemeClr val="bg1"/>
                </a:solidFill>
              </a:rPr>
              <a:t>tudo!"</a:t>
            </a:r>
            <a:endParaRPr lang="en-US" altLang="de-DE" sz="6000" dirty="0">
              <a:solidFill>
                <a:schemeClr val="bg1"/>
              </a:solidFill>
            </a:endParaRP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384175" y="333375"/>
            <a:ext cx="8435975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de-DE" b="0" dirty="0" smtClean="0">
                <a:solidFill>
                  <a:srgbClr val="003366"/>
                </a:solidFill>
                <a:latin typeface="Arial Black" charset="0"/>
              </a:rPr>
              <a:t> Claude Bernard – </a:t>
            </a:r>
            <a:r>
              <a:rPr lang="en-US" altLang="de-DE" b="0" dirty="0" err="1" smtClean="0">
                <a:solidFill>
                  <a:srgbClr val="003366"/>
                </a:solidFill>
                <a:latin typeface="Arial Black" charset="0"/>
              </a:rPr>
              <a:t>Sua</a:t>
            </a:r>
            <a:r>
              <a:rPr lang="en-US" altLang="de-DE" b="0" dirty="0" smtClean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b="0" dirty="0" err="1" smtClean="0">
                <a:solidFill>
                  <a:srgbClr val="003366"/>
                </a:solidFill>
                <a:latin typeface="Arial Black" charset="0"/>
              </a:rPr>
              <a:t>frase</a:t>
            </a:r>
            <a:r>
              <a:rPr lang="en-US" altLang="de-DE" b="0" dirty="0" smtClean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b="0" dirty="0" err="1" smtClean="0">
                <a:solidFill>
                  <a:srgbClr val="003366"/>
                </a:solidFill>
                <a:latin typeface="Arial Black" charset="0"/>
              </a:rPr>
              <a:t>famosa</a:t>
            </a:r>
            <a:r>
              <a:rPr lang="en-US" altLang="de-DE" b="0" dirty="0" smtClean="0">
                <a:solidFill>
                  <a:srgbClr val="003366"/>
                </a:solidFill>
                <a:latin typeface="Arial Black" charset="0"/>
              </a:rPr>
              <a:t>:</a:t>
            </a:r>
            <a:endParaRPr lang="en-US" altLang="de-DE" b="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ea typeface="ＭＳ Ｐゴシック" charset="0"/>
            </a:endParaRP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689350" y="457200"/>
            <a:ext cx="1890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AT" sz="2400">
                <a:latin typeface="Trebuchet MS" charset="0"/>
                <a:ea typeface="ＭＳ Ｐゴシック" charset="0"/>
              </a:rPr>
              <a:t>Pettenkofer</a:t>
            </a:r>
          </a:p>
        </p:txBody>
      </p:sp>
      <p:pic>
        <p:nvPicPr>
          <p:cNvPr id="9231" name="Picture 15" descr="Bild:Max von Pettenkofer2.jpg">
            <a:hlinkClick r:id="rId3"/>
          </p:cNvPr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49488" y="1052513"/>
            <a:ext cx="4625975" cy="58324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384175" y="333375"/>
            <a:ext cx="8435975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de-AT" altLang="de-DE" b="0">
                <a:solidFill>
                  <a:srgbClr val="003366"/>
                </a:solidFill>
                <a:latin typeface="Arial Black" charset="0"/>
              </a:rPr>
              <a:t> Max von Pettenkofer (1813 – 1901)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23850" y="-115888"/>
            <a:ext cx="8661400" cy="701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AT" sz="4800" dirty="0">
              <a:solidFill>
                <a:schemeClr val="bg1"/>
              </a:solidFill>
              <a:ea typeface="ＭＳ Ｐゴシック" charset="0"/>
            </a:endParaRPr>
          </a:p>
          <a:p>
            <a:pPr>
              <a:defRPr/>
            </a:pPr>
            <a:endParaRPr lang="de-AT" sz="4800" dirty="0">
              <a:solidFill>
                <a:schemeClr val="bg1"/>
              </a:solidFill>
              <a:ea typeface="ＭＳ Ｐゴシック" charset="0"/>
            </a:endParaRPr>
          </a:p>
          <a:p>
            <a:pPr>
              <a:defRPr/>
            </a:pPr>
            <a:r>
              <a:rPr lang="en-US" sz="4800" dirty="0" smtClean="0">
                <a:solidFill>
                  <a:schemeClr val="bg1"/>
                </a:solidFill>
                <a:ea typeface="ＭＳ Ｐゴシック" charset="0"/>
              </a:rPr>
              <a:t>7 Out. 1892 </a:t>
            </a:r>
            <a:r>
              <a:rPr lang="en-US" sz="4800" dirty="0" err="1" smtClean="0">
                <a:solidFill>
                  <a:schemeClr val="bg1"/>
                </a:solidFill>
                <a:ea typeface="ＭＳ Ｐゴシック" charset="0"/>
              </a:rPr>
              <a:t>ele</a:t>
            </a:r>
            <a:r>
              <a:rPr lang="en-US" sz="4800" dirty="0" smtClean="0">
                <a:solidFill>
                  <a:schemeClr val="bg1"/>
                </a:solidFill>
                <a:ea typeface="ＭＳ Ｐゴシック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a typeface="ＭＳ Ｐゴシック" charset="0"/>
              </a:rPr>
              <a:t>bebe</a:t>
            </a:r>
            <a:endParaRPr lang="en-US" sz="4800" dirty="0" smtClean="0">
              <a:solidFill>
                <a:schemeClr val="bg1"/>
              </a:solidFill>
              <a:ea typeface="ＭＳ Ｐゴシック" charset="0"/>
            </a:endParaRPr>
          </a:p>
          <a:p>
            <a:pPr>
              <a:defRPr/>
            </a:pPr>
            <a:r>
              <a:rPr lang="en-US" sz="4800" dirty="0" smtClean="0">
                <a:solidFill>
                  <a:schemeClr val="bg1"/>
                </a:solidFill>
                <a:ea typeface="ＭＳ Ｐゴシック" charset="0"/>
              </a:rPr>
              <a:t>1 ml de </a:t>
            </a:r>
            <a:r>
              <a:rPr lang="en-US" sz="4800" dirty="0" err="1" smtClean="0">
                <a:solidFill>
                  <a:schemeClr val="bg1"/>
                </a:solidFill>
                <a:ea typeface="ＭＳ Ｐゴシック" charset="0"/>
              </a:rPr>
              <a:t>uma</a:t>
            </a:r>
            <a:r>
              <a:rPr lang="en-US" sz="4800" dirty="0" smtClean="0">
                <a:solidFill>
                  <a:schemeClr val="bg1"/>
                </a:solidFill>
                <a:ea typeface="ＭＳ Ｐゴシック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a typeface="ＭＳ Ｐゴシック" charset="0"/>
              </a:rPr>
              <a:t>cultura</a:t>
            </a:r>
            <a:r>
              <a:rPr lang="en-US" sz="4800" dirty="0" smtClean="0">
                <a:solidFill>
                  <a:schemeClr val="bg1"/>
                </a:solidFill>
                <a:ea typeface="ＭＳ Ｐゴシック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a typeface="ＭＳ Ｐゴシック" charset="0"/>
              </a:rPr>
              <a:t>c</a:t>
            </a:r>
            <a:r>
              <a:rPr lang="en-US" sz="4800" dirty="0" err="1" smtClean="0">
                <a:solidFill>
                  <a:schemeClr val="bg1"/>
                </a:solidFill>
                <a:ea typeface="ＭＳ Ｐゴシック" charset="0"/>
              </a:rPr>
              <a:t>ó</a:t>
            </a:r>
            <a:r>
              <a:rPr lang="en-US" sz="4800" dirty="0" err="1" smtClean="0">
                <a:solidFill>
                  <a:schemeClr val="bg1"/>
                </a:solidFill>
                <a:ea typeface="ＭＳ Ｐゴシック" charset="0"/>
              </a:rPr>
              <a:t>lera</a:t>
            </a:r>
            <a:r>
              <a:rPr lang="en-US" sz="4800" dirty="0" smtClean="0">
                <a:solidFill>
                  <a:schemeClr val="bg1"/>
                </a:solidFill>
                <a:ea typeface="ＭＳ Ｐゴシック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a typeface="ＭＳ Ｐゴシック" charset="0"/>
              </a:rPr>
              <a:t>em</a:t>
            </a:r>
            <a:r>
              <a:rPr lang="en-US" sz="4800" dirty="0">
                <a:solidFill>
                  <a:schemeClr val="bg1"/>
                </a:solidFill>
                <a:ea typeface="ＭＳ Ｐゴシック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a typeface="ＭＳ Ｐゴシック" charset="0"/>
              </a:rPr>
              <a:t>fre</a:t>
            </a:r>
            <a:r>
              <a:rPr lang="en-US" sz="4800" dirty="0" err="1" smtClean="0">
                <a:solidFill>
                  <a:schemeClr val="bg1"/>
                </a:solidFill>
                <a:ea typeface="ＭＳ Ｐゴシック" charset="0"/>
              </a:rPr>
              <a:t>nte</a:t>
            </a:r>
            <a:r>
              <a:rPr lang="en-US" sz="4800" dirty="0" smtClean="0">
                <a:solidFill>
                  <a:schemeClr val="bg1"/>
                </a:solidFill>
                <a:ea typeface="ＭＳ Ｐゴシック" charset="0"/>
              </a:rPr>
              <a:t> de </a:t>
            </a:r>
            <a:r>
              <a:rPr lang="en-US" sz="4800" dirty="0" err="1" smtClean="0">
                <a:solidFill>
                  <a:schemeClr val="bg1"/>
                </a:solidFill>
                <a:ea typeface="ＭＳ Ｐゴシック" charset="0"/>
              </a:rPr>
              <a:t>uma</a:t>
            </a:r>
            <a:r>
              <a:rPr lang="en-US" sz="4800" dirty="0" smtClean="0">
                <a:solidFill>
                  <a:schemeClr val="bg1"/>
                </a:solidFill>
                <a:ea typeface="ＭＳ Ｐゴシック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a typeface="ＭＳ Ｐゴシック" charset="0"/>
              </a:rPr>
              <a:t>plat</a:t>
            </a:r>
            <a:r>
              <a:rPr lang="en-US" sz="4800" dirty="0" err="1" smtClean="0">
                <a:solidFill>
                  <a:schemeClr val="bg1"/>
                </a:solidFill>
                <a:ea typeface="ＭＳ Ｐゴシック" charset="0"/>
              </a:rPr>
              <a:t>éia</a:t>
            </a:r>
            <a:r>
              <a:rPr lang="en-US" sz="4800" dirty="0" smtClean="0">
                <a:solidFill>
                  <a:schemeClr val="bg1"/>
                </a:solidFill>
                <a:ea typeface="ＭＳ Ｐゴシック" charset="0"/>
              </a:rPr>
              <a:t>!</a:t>
            </a:r>
          </a:p>
          <a:p>
            <a:pPr>
              <a:defRPr/>
            </a:pPr>
            <a:r>
              <a:rPr lang="en-US" sz="4800" dirty="0" smtClean="0">
                <a:solidFill>
                  <a:schemeClr val="bg1"/>
                </a:solidFill>
                <a:ea typeface="ＭＳ Ｐゴシック" charset="0"/>
              </a:rPr>
              <a:t>(</a:t>
            </a:r>
            <a:r>
              <a:rPr lang="en-US" sz="4800" dirty="0" err="1" smtClean="0">
                <a:solidFill>
                  <a:schemeClr val="bg1"/>
                </a:solidFill>
                <a:ea typeface="ＭＳ Ｐゴシック" charset="0"/>
              </a:rPr>
              <a:t>cerca</a:t>
            </a:r>
            <a:r>
              <a:rPr lang="en-US" sz="4800" dirty="0">
                <a:solidFill>
                  <a:schemeClr val="bg1"/>
                </a:solidFill>
                <a:ea typeface="ＭＳ Ｐゴシック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ea typeface="ＭＳ Ｐゴシック" charset="0"/>
              </a:rPr>
              <a:t>de</a:t>
            </a:r>
            <a:r>
              <a:rPr lang="en-US" sz="4800" dirty="0" smtClean="0">
                <a:solidFill>
                  <a:schemeClr val="bg1"/>
                </a:solidFill>
                <a:ea typeface="ＭＳ Ｐゴシック" charset="0"/>
              </a:rPr>
              <a:t> 1Mi</a:t>
            </a:r>
            <a:r>
              <a:rPr lang="en-US" sz="4800" dirty="0">
                <a:solidFill>
                  <a:schemeClr val="bg1"/>
                </a:solidFill>
                <a:ea typeface="ＭＳ Ｐゴシック" charset="0"/>
              </a:rPr>
              <a:t>. </a:t>
            </a:r>
            <a:r>
              <a:rPr lang="en-US" sz="4800" dirty="0" smtClean="0">
                <a:solidFill>
                  <a:schemeClr val="bg1"/>
                </a:solidFill>
                <a:ea typeface="ＭＳ Ｐゴシック" charset="0"/>
              </a:rPr>
              <a:t>de </a:t>
            </a:r>
            <a:r>
              <a:rPr lang="en-US" sz="4800" dirty="0" err="1" smtClean="0">
                <a:solidFill>
                  <a:schemeClr val="bg1"/>
                </a:solidFill>
                <a:ea typeface="ＭＳ Ｐゴシック" charset="0"/>
              </a:rPr>
              <a:t>b</a:t>
            </a:r>
            <a:r>
              <a:rPr lang="en-US" sz="4800" dirty="0" err="1" smtClean="0">
                <a:solidFill>
                  <a:schemeClr val="bg1"/>
                </a:solidFill>
                <a:ea typeface="ＭＳ Ｐゴシック" charset="0"/>
              </a:rPr>
              <a:t>act</a:t>
            </a:r>
            <a:r>
              <a:rPr lang="en-US" sz="4800" dirty="0" err="1" smtClean="0">
                <a:solidFill>
                  <a:schemeClr val="bg1"/>
                </a:solidFill>
                <a:ea typeface="ＭＳ Ｐゴシック" charset="0"/>
              </a:rPr>
              <a:t>é</a:t>
            </a:r>
            <a:r>
              <a:rPr lang="en-US" sz="4800" dirty="0" err="1" smtClean="0">
                <a:solidFill>
                  <a:schemeClr val="bg1"/>
                </a:solidFill>
                <a:ea typeface="ＭＳ Ｐゴシック" charset="0"/>
              </a:rPr>
              <a:t>ria</a:t>
            </a:r>
            <a:r>
              <a:rPr lang="en-US" sz="4800" dirty="0" smtClean="0">
                <a:solidFill>
                  <a:schemeClr val="bg1"/>
                </a:solidFill>
                <a:ea typeface="ＭＳ Ｐゴシック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a typeface="ＭＳ Ｐゴシック" charset="0"/>
              </a:rPr>
              <a:t>c</a:t>
            </a:r>
            <a:r>
              <a:rPr lang="en-US" sz="4800" dirty="0" err="1" smtClean="0">
                <a:solidFill>
                  <a:schemeClr val="bg1"/>
                </a:solidFill>
                <a:ea typeface="ＭＳ Ｐゴシック" charset="0"/>
              </a:rPr>
              <a:t>ó</a:t>
            </a:r>
            <a:r>
              <a:rPr lang="en-US" sz="4800" dirty="0" err="1" smtClean="0">
                <a:solidFill>
                  <a:schemeClr val="bg1"/>
                </a:solidFill>
                <a:ea typeface="ＭＳ Ｐゴシック" charset="0"/>
              </a:rPr>
              <a:t>lera</a:t>
            </a:r>
            <a:r>
              <a:rPr lang="en-US" sz="4800" dirty="0">
                <a:solidFill>
                  <a:schemeClr val="bg1"/>
                </a:solidFill>
                <a:ea typeface="ＭＳ Ｐゴシック" charset="0"/>
              </a:rPr>
              <a:t>)</a:t>
            </a:r>
            <a:endParaRPr lang="en-US" sz="4800" dirty="0" smtClean="0">
              <a:solidFill>
                <a:schemeClr val="bg1"/>
              </a:solidFill>
              <a:ea typeface="ＭＳ Ｐゴシック" charset="0"/>
            </a:endParaRPr>
          </a:p>
          <a:p>
            <a:pPr>
              <a:defRPr/>
            </a:pPr>
            <a:endParaRPr lang="en-US" sz="4800" dirty="0" smtClean="0">
              <a:solidFill>
                <a:schemeClr val="bg1"/>
              </a:solidFill>
              <a:ea typeface="ＭＳ Ｐゴシック" charset="0"/>
            </a:endParaRPr>
          </a:p>
          <a:p>
            <a:pPr>
              <a:defRPr/>
            </a:pPr>
            <a:r>
              <a:rPr lang="en-US" sz="4800" dirty="0">
                <a:solidFill>
                  <a:schemeClr val="bg1"/>
                </a:solidFill>
                <a:ea typeface="ＭＳ Ｐゴシック" charset="0"/>
              </a:rPr>
              <a:t>e</a:t>
            </a:r>
            <a:r>
              <a:rPr lang="en-US" sz="4800" dirty="0" smtClean="0">
                <a:solidFill>
                  <a:schemeClr val="bg1"/>
                </a:solidFill>
                <a:ea typeface="ＭＳ Ｐゴシック" charset="0"/>
              </a:rPr>
              <a:t> </a:t>
            </a:r>
            <a:r>
              <a:rPr lang="en-US" sz="6600" dirty="0" smtClean="0">
                <a:solidFill>
                  <a:schemeClr val="bg1"/>
                </a:solidFill>
                <a:ea typeface="ＭＳ Ｐゴシック" charset="0"/>
              </a:rPr>
              <a:t>N</a:t>
            </a:r>
            <a:r>
              <a:rPr lang="en-US" sz="6600" dirty="0" smtClean="0">
                <a:solidFill>
                  <a:schemeClr val="bg1"/>
                </a:solidFill>
                <a:ea typeface="ＭＳ Ｐゴシック" charset="0"/>
              </a:rPr>
              <a:t>ÃO</a:t>
            </a:r>
            <a:r>
              <a:rPr lang="en-US" sz="4800" dirty="0" smtClean="0">
                <a:solidFill>
                  <a:schemeClr val="bg1"/>
                </a:solidFill>
                <a:ea typeface="ＭＳ Ｐゴシック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a typeface="ＭＳ Ｐゴシック" charset="0"/>
              </a:rPr>
              <a:t>fica</a:t>
            </a:r>
            <a:r>
              <a:rPr lang="en-US" sz="4800" dirty="0" smtClean="0">
                <a:solidFill>
                  <a:schemeClr val="bg1"/>
                </a:solidFill>
                <a:ea typeface="ＭＳ Ｐゴシック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a typeface="ＭＳ Ｐゴシック" charset="0"/>
              </a:rPr>
              <a:t>diente</a:t>
            </a:r>
            <a:r>
              <a:rPr lang="en-US" sz="4800" dirty="0" smtClean="0">
                <a:solidFill>
                  <a:schemeClr val="bg1"/>
                </a:solidFill>
                <a:ea typeface="ＭＳ Ｐゴシック" charset="0"/>
              </a:rPr>
              <a:t>!</a:t>
            </a:r>
            <a:endParaRPr lang="en-US" sz="4800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384175" y="333375"/>
            <a:ext cx="8435975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2400" b="0" dirty="0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 Max von </a:t>
            </a:r>
            <a:r>
              <a:rPr lang="en-US" sz="2400" b="0" dirty="0" err="1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Pettenkofer</a:t>
            </a:r>
            <a:r>
              <a:rPr lang="en-US" sz="2400" b="0" dirty="0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 </a:t>
            </a:r>
            <a:r>
              <a:rPr lang="en-US" sz="2400" b="0" dirty="0" err="1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na</a:t>
            </a:r>
            <a:r>
              <a:rPr lang="en-US" sz="2400" b="0" dirty="0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 </a:t>
            </a:r>
            <a:r>
              <a:rPr lang="en-US" sz="2400" b="0" dirty="0" err="1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idade</a:t>
            </a:r>
            <a:r>
              <a:rPr lang="en-US" sz="2400" b="0" dirty="0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 de</a:t>
            </a:r>
            <a:r>
              <a:rPr lang="en-US" sz="2400" b="0" dirty="0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 74 </a:t>
            </a:r>
            <a:r>
              <a:rPr lang="en-US" sz="2400" b="0" dirty="0" err="1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anos</a:t>
            </a:r>
            <a:r>
              <a:rPr lang="en-US" sz="2400" b="0" dirty="0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:</a:t>
            </a:r>
            <a:endParaRPr lang="en-US" sz="2400" b="0" dirty="0">
              <a:solidFill>
                <a:srgbClr val="003366"/>
              </a:solidFill>
              <a:latin typeface="Arial Black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ea typeface="ＭＳ Ｐゴシック" charset="0"/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4002088" y="457200"/>
            <a:ext cx="1262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AT" sz="2400">
                <a:latin typeface="Trebuchet MS" charset="0"/>
                <a:ea typeface="ＭＳ Ｐゴシック" charset="0"/>
              </a:rPr>
              <a:t>Pasteur</a:t>
            </a:r>
          </a:p>
        </p:txBody>
      </p:sp>
      <p:sp>
        <p:nvSpPr>
          <p:cNvPr id="6159" name="AutoShape 15"/>
          <p:cNvSpPr>
            <a:spLocks noChangeArrowheads="1"/>
          </p:cNvSpPr>
          <p:nvPr/>
        </p:nvSpPr>
        <p:spPr bwMode="auto">
          <a:xfrm>
            <a:off x="384175" y="333375"/>
            <a:ext cx="8435975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de-AT" altLang="de-DE" b="0">
                <a:solidFill>
                  <a:srgbClr val="003366"/>
                </a:solidFill>
                <a:latin typeface="Arial Black" charset="0"/>
              </a:rPr>
              <a:t> Luis Pasteur (1822 – 1895)</a:t>
            </a:r>
          </a:p>
        </p:txBody>
      </p:sp>
      <p:pic>
        <p:nvPicPr>
          <p:cNvPr id="6162" name="Picture 18" descr="Bild:Louis Pasteur.jpg">
            <a:hlinkClick r:id="rId3"/>
          </p:cNvPr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1050" y="1052513"/>
            <a:ext cx="4735513" cy="57324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58750" y="1268413"/>
            <a:ext cx="9761807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de-DE" sz="4800" dirty="0">
                <a:solidFill>
                  <a:schemeClr val="bg1"/>
                </a:solidFill>
              </a:rPr>
              <a:t>Historiador em</a:t>
            </a:r>
          </a:p>
          <a:p>
            <a:pPr eaLnBrk="1" hangingPunct="1"/>
            <a:r>
              <a:rPr lang="pt-BR" altLang="de-DE" sz="4800" dirty="0">
                <a:solidFill>
                  <a:schemeClr val="bg1"/>
                </a:solidFill>
              </a:rPr>
              <a:t>Universidade de Princeton:</a:t>
            </a:r>
          </a:p>
          <a:p>
            <a:pPr eaLnBrk="1" hangingPunct="1"/>
            <a:endParaRPr lang="pt-BR" altLang="de-DE" sz="4800" dirty="0">
              <a:solidFill>
                <a:schemeClr val="bg1"/>
              </a:solidFill>
            </a:endParaRPr>
          </a:p>
          <a:p>
            <a:pPr eaLnBrk="1" hangingPunct="1"/>
            <a:r>
              <a:rPr lang="pt-BR" altLang="de-DE" sz="4800" dirty="0">
                <a:solidFill>
                  <a:schemeClr val="bg1"/>
                </a:solidFill>
              </a:rPr>
              <a:t>"Não existe dúvida que</a:t>
            </a:r>
          </a:p>
          <a:p>
            <a:pPr eaLnBrk="1" hangingPunct="1"/>
            <a:r>
              <a:rPr lang="pt-BR" altLang="de-DE" sz="4800" dirty="0">
                <a:solidFill>
                  <a:schemeClr val="bg1"/>
                </a:solidFill>
              </a:rPr>
              <a:t>Pasteur comprometido científico</a:t>
            </a:r>
          </a:p>
          <a:p>
            <a:pPr eaLnBrk="1" hangingPunct="1"/>
            <a:r>
              <a:rPr lang="pt-BR" altLang="de-DE" sz="4800" dirty="0">
                <a:solidFill>
                  <a:schemeClr val="bg1"/>
                </a:solidFill>
              </a:rPr>
              <a:t>fraude em várias ocasiões. ”</a:t>
            </a:r>
            <a:r>
              <a:rPr lang="en-US" altLang="de-DE" sz="4800" dirty="0" smtClean="0">
                <a:solidFill>
                  <a:schemeClr val="bg1"/>
                </a:solidFill>
              </a:rPr>
              <a:t> </a:t>
            </a:r>
            <a:endParaRPr lang="en-US" altLang="de-DE" sz="4800" dirty="0" smtClean="0">
              <a:solidFill>
                <a:schemeClr val="bg1"/>
              </a:solidFill>
            </a:endParaRPr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384175" y="333375"/>
            <a:ext cx="8435975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de-AT" altLang="de-DE" b="0" dirty="0">
                <a:solidFill>
                  <a:srgbClr val="003366"/>
                </a:solidFill>
                <a:latin typeface="Arial Black" charset="0"/>
              </a:rPr>
              <a:t> Dr. Geison </a:t>
            </a:r>
            <a:r>
              <a:rPr lang="de-AT" altLang="de-DE" b="0" dirty="0" err="1" smtClean="0">
                <a:solidFill>
                  <a:srgbClr val="003366"/>
                </a:solidFill>
                <a:latin typeface="Arial Black" charset="0"/>
              </a:rPr>
              <a:t>sobre</a:t>
            </a:r>
            <a:r>
              <a:rPr lang="de-AT" altLang="de-DE" b="0" dirty="0" smtClean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de-AT" altLang="de-DE" b="0" dirty="0">
                <a:solidFill>
                  <a:srgbClr val="003366"/>
                </a:solidFill>
                <a:latin typeface="Arial Black" charset="0"/>
              </a:rPr>
              <a:t>Luis Pasteur: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179512" y="332656"/>
            <a:ext cx="8759825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de-DE" b="0" dirty="0" smtClean="0">
                <a:solidFill>
                  <a:srgbClr val="003366"/>
                </a:solidFill>
                <a:latin typeface="Arial Black" charset="0"/>
              </a:rPr>
              <a:t>20 </a:t>
            </a:r>
            <a:r>
              <a:rPr lang="en-US" altLang="de-DE" b="0" dirty="0" err="1" smtClean="0">
                <a:solidFill>
                  <a:srgbClr val="003366"/>
                </a:solidFill>
                <a:latin typeface="Arial Black" charset="0"/>
              </a:rPr>
              <a:t>anos</a:t>
            </a:r>
            <a:r>
              <a:rPr lang="en-US" altLang="de-DE" b="0" dirty="0" smtClean="0">
                <a:solidFill>
                  <a:srgbClr val="003366"/>
                </a:solidFill>
                <a:latin typeface="Arial Black" charset="0"/>
              </a:rPr>
              <a:t> de </a:t>
            </a:r>
            <a:r>
              <a:rPr lang="en-US" altLang="de-DE" b="0" dirty="0" err="1" smtClean="0">
                <a:solidFill>
                  <a:srgbClr val="003366"/>
                </a:solidFill>
                <a:latin typeface="Arial Black" charset="0"/>
              </a:rPr>
              <a:t>pesquisa</a:t>
            </a:r>
            <a:r>
              <a:rPr lang="en-US" altLang="de-DE" b="0" dirty="0" smtClean="0">
                <a:solidFill>
                  <a:srgbClr val="003366"/>
                </a:solidFill>
                <a:latin typeface="Arial Black" charset="0"/>
              </a:rPr>
              <a:t>: </a:t>
            </a:r>
            <a:r>
              <a:rPr lang="en-US" altLang="de-DE" b="0" dirty="0" smtClean="0">
                <a:solidFill>
                  <a:srgbClr val="003366"/>
                </a:solidFill>
                <a:latin typeface="Arial Black" charset="0"/>
              </a:rPr>
              <a:t>Dr. </a:t>
            </a:r>
            <a:r>
              <a:rPr lang="en-US" altLang="de-DE" b="0" dirty="0" err="1" smtClean="0">
                <a:solidFill>
                  <a:srgbClr val="003366"/>
                </a:solidFill>
                <a:latin typeface="Arial Black" charset="0"/>
              </a:rPr>
              <a:t>Geison</a:t>
            </a:r>
            <a:r>
              <a:rPr lang="en-US" altLang="de-DE" b="0" dirty="0" smtClean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b="0" dirty="0" err="1" smtClean="0">
                <a:solidFill>
                  <a:srgbClr val="003366"/>
                </a:solidFill>
                <a:latin typeface="Arial Black" charset="0"/>
              </a:rPr>
              <a:t>sobre</a:t>
            </a:r>
            <a:r>
              <a:rPr lang="en-US" altLang="de-DE" b="0" dirty="0" smtClean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b="0" dirty="0" smtClean="0">
                <a:solidFill>
                  <a:srgbClr val="003366"/>
                </a:solidFill>
                <a:latin typeface="Arial Black" charset="0"/>
              </a:rPr>
              <a:t>Luis Pasteur</a:t>
            </a:r>
            <a:endParaRPr lang="en-US" altLang="de-DE" b="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36868" name="Picture 4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24138" y="962025"/>
            <a:ext cx="3894137" cy="58515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ea typeface="ＭＳ Ｐゴシック" charset="0"/>
            </a:endParaRP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3181350" y="457200"/>
            <a:ext cx="2911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AT" sz="2400">
                <a:latin typeface="Trebuchet MS" charset="0"/>
                <a:ea typeface="ＭＳ Ｐゴシック" charset="0"/>
              </a:rPr>
              <a:t>Teufelsaustreibung</a:t>
            </a:r>
          </a:p>
        </p:txBody>
      </p:sp>
      <p:pic>
        <p:nvPicPr>
          <p:cNvPr id="12301" name="Picture 13" descr="Dokument"/>
          <p:cNvPicPr>
            <a:picLocks noGrp="1" noChangeAspect="1" noChangeArrowheads="1"/>
          </p:cNvPicPr>
          <p:nvPr>
            <p:ph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1108075"/>
            <a:ext cx="8208962" cy="55895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303" name="AutoShape 15"/>
          <p:cNvSpPr>
            <a:spLocks noChangeArrowheads="1"/>
          </p:cNvSpPr>
          <p:nvPr/>
        </p:nvSpPr>
        <p:spPr bwMode="auto">
          <a:xfrm>
            <a:off x="457200" y="3333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t-BR" altLang="de-DE" sz="2000" b="0" dirty="0">
                <a:solidFill>
                  <a:srgbClr val="003366"/>
                </a:solidFill>
                <a:latin typeface="Arial Black" charset="0"/>
              </a:rPr>
              <a:t>Expulsando o Diabo - Julgamentos de bruxas até 1782</a:t>
            </a:r>
            <a:endParaRPr lang="en-US" altLang="de-DE" sz="2000" b="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23528" y="766763"/>
            <a:ext cx="8561101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de-AT" altLang="de-DE" sz="4400" dirty="0">
              <a:solidFill>
                <a:schemeClr val="bg1"/>
              </a:solidFill>
            </a:endParaRPr>
          </a:p>
          <a:p>
            <a:pPr eaLnBrk="1" hangingPunct="1"/>
            <a:endParaRPr lang="de-AT" altLang="de-DE" sz="4400" dirty="0">
              <a:solidFill>
                <a:schemeClr val="bg1"/>
              </a:solidFill>
            </a:endParaRPr>
          </a:p>
          <a:p>
            <a:pPr eaLnBrk="1" hangingPunct="1"/>
            <a:r>
              <a:rPr lang="pt-BR" altLang="de-DE" sz="6000" dirty="0">
                <a:solidFill>
                  <a:schemeClr val="bg1"/>
                </a:solidFill>
              </a:rPr>
              <a:t>"O germe é</a:t>
            </a:r>
          </a:p>
          <a:p>
            <a:pPr eaLnBrk="1" hangingPunct="1"/>
            <a:r>
              <a:rPr lang="pt-BR" altLang="de-DE" sz="6000" dirty="0">
                <a:solidFill>
                  <a:schemeClr val="bg1"/>
                </a:solidFill>
              </a:rPr>
              <a:t>nada, o que importa é o meio!</a:t>
            </a:r>
            <a:endParaRPr lang="en-US" altLang="de-DE" sz="6000" dirty="0">
              <a:solidFill>
                <a:schemeClr val="bg1"/>
              </a:solidFill>
            </a:endParaRPr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384175" y="333375"/>
            <a:ext cx="8435975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2400" b="0" dirty="0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 Luis Pasteur </a:t>
            </a:r>
            <a:r>
              <a:rPr lang="en-US" sz="2400" b="0" dirty="0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no </a:t>
            </a:r>
            <a:r>
              <a:rPr lang="en-US" sz="2400" b="0" dirty="0" err="1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seu</a:t>
            </a:r>
            <a:r>
              <a:rPr lang="en-US" sz="2400" b="0" dirty="0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 </a:t>
            </a:r>
            <a:r>
              <a:rPr lang="en-US" sz="2400" b="0" dirty="0" err="1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leito</a:t>
            </a:r>
            <a:r>
              <a:rPr lang="en-US" sz="2400" b="0" dirty="0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 de </a:t>
            </a:r>
            <a:r>
              <a:rPr lang="en-US" sz="2400" b="0" dirty="0" err="1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morte</a:t>
            </a:r>
            <a:endParaRPr lang="en-US" sz="2400" b="0" dirty="0">
              <a:solidFill>
                <a:srgbClr val="003366"/>
              </a:solidFill>
              <a:latin typeface="Arial Black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Sonntag, 2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836613"/>
            <a:ext cx="7848600" cy="6064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583" name="Line 7"/>
          <p:cNvSpPr>
            <a:spLocks noChangeShapeType="1"/>
          </p:cNvSpPr>
          <p:nvPr/>
        </p:nvSpPr>
        <p:spPr bwMode="auto">
          <a:xfrm flipH="1">
            <a:off x="5219700" y="3141663"/>
            <a:ext cx="1296988" cy="25923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charset="0"/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4602137" y="1412776"/>
            <a:ext cx="346841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de-DE" sz="3200" dirty="0" smtClean="0">
                <a:solidFill>
                  <a:srgbClr val="FF0000"/>
                </a:solidFill>
              </a:rPr>
              <a:t>1874: </a:t>
            </a:r>
            <a:r>
              <a:rPr lang="pt-BR" altLang="de-DE" sz="3200" dirty="0">
                <a:solidFill>
                  <a:srgbClr val="FF0000"/>
                </a:solidFill>
              </a:rPr>
              <a:t>Introdução</a:t>
            </a:r>
          </a:p>
          <a:p>
            <a:pPr eaLnBrk="1" hangingPunct="1"/>
            <a:r>
              <a:rPr lang="pt-BR" altLang="de-DE" sz="3200" dirty="0">
                <a:solidFill>
                  <a:srgbClr val="FF0000"/>
                </a:solidFill>
              </a:rPr>
              <a:t>da 2ª </a:t>
            </a:r>
            <a:r>
              <a:rPr lang="pt-BR" altLang="de-DE" sz="3200" dirty="0" smtClean="0">
                <a:solidFill>
                  <a:srgbClr val="FF0000"/>
                </a:solidFill>
              </a:rPr>
              <a:t>Vacinação</a:t>
            </a:r>
          </a:p>
          <a:p>
            <a:pPr eaLnBrk="1" hangingPunct="1"/>
            <a:r>
              <a:rPr lang="pt-BR" altLang="de-DE" sz="3200" dirty="0" smtClean="0">
                <a:solidFill>
                  <a:srgbClr val="FF0000"/>
                </a:solidFill>
              </a:rPr>
              <a:t>Obrigatória</a:t>
            </a:r>
            <a:endParaRPr lang="pt-BR" altLang="de-DE" sz="3200" dirty="0">
              <a:solidFill>
                <a:srgbClr val="FF0000"/>
              </a:solidFill>
            </a:endParaRPr>
          </a:p>
          <a:p>
            <a:pPr eaLnBrk="1" hangingPunct="1"/>
            <a:endParaRPr lang="en-US" altLang="de-DE" sz="3200" dirty="0">
              <a:solidFill>
                <a:srgbClr val="FF0000"/>
              </a:solidFill>
            </a:endParaRPr>
          </a:p>
        </p:txBody>
      </p:sp>
      <p:sp>
        <p:nvSpPr>
          <p:cNvPr id="24585" name="AutoShape 9"/>
          <p:cNvSpPr>
            <a:spLocks noChangeArrowheads="1"/>
          </p:cNvSpPr>
          <p:nvPr/>
        </p:nvSpPr>
        <p:spPr bwMode="auto">
          <a:xfrm>
            <a:off x="384175" y="260350"/>
            <a:ext cx="8435975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2400" b="0" dirty="0" err="1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Var</a:t>
            </a:r>
            <a:r>
              <a:rPr lang="en-US" sz="2400" b="0" dirty="0" err="1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íola</a:t>
            </a:r>
            <a:r>
              <a:rPr lang="en-US" sz="2400" b="0" dirty="0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 </a:t>
            </a:r>
            <a:r>
              <a:rPr lang="en-US" sz="2400" b="0" dirty="0" err="1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na</a:t>
            </a:r>
            <a:r>
              <a:rPr lang="en-US" sz="2400" b="0" dirty="0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 </a:t>
            </a:r>
            <a:r>
              <a:rPr lang="en-US" sz="2400" b="0" dirty="0" err="1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Alemanha</a:t>
            </a:r>
            <a:r>
              <a:rPr lang="en-US" sz="2400" b="0" dirty="0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 </a:t>
            </a:r>
            <a:r>
              <a:rPr lang="en-US" sz="2400" b="0" dirty="0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de </a:t>
            </a:r>
            <a:r>
              <a:rPr lang="en-US" sz="2400" b="0" dirty="0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1865 – 1822</a:t>
            </a:r>
            <a:endParaRPr lang="en-US" sz="2400" b="0" dirty="0">
              <a:solidFill>
                <a:srgbClr val="003366"/>
              </a:solidFill>
              <a:latin typeface="Arial Black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j-cs"/>
            </a:endParaRPr>
          </a:p>
        </p:txBody>
      </p:sp>
      <p:pic>
        <p:nvPicPr>
          <p:cNvPr id="26628" name="Picture 4" descr="Sonntag, 2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925" y="201613"/>
            <a:ext cx="9432925" cy="6899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384175" y="231775"/>
            <a:ext cx="8435975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2400" b="0" dirty="0" err="1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Casos</a:t>
            </a:r>
            <a:r>
              <a:rPr lang="en-US" sz="2400" b="0" dirty="0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 de </a:t>
            </a:r>
            <a:r>
              <a:rPr lang="en-US" sz="2400" b="0" dirty="0" err="1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var</a:t>
            </a:r>
            <a:r>
              <a:rPr lang="en-US" sz="2400" b="0" dirty="0" err="1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íola</a:t>
            </a:r>
            <a:endParaRPr lang="en-US" sz="2400" b="0" dirty="0">
              <a:solidFill>
                <a:srgbClr val="003366"/>
              </a:solidFill>
              <a:latin typeface="Arial Black" charset="0"/>
              <a:ea typeface="ＭＳ Ｐゴシック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483768" y="1417638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panose="020F0704030504030204" pitchFamily="34" charset="0"/>
              </a:rPr>
              <a:t>Sick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851920" y="141763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panose="020F0704030504030204" pitchFamily="34" charset="0"/>
              </a:rPr>
              <a:t>Vaccinated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012160" y="1417638"/>
            <a:ext cx="267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panose="020F0704030504030204" pitchFamily="34" charset="0"/>
              </a:rPr>
              <a:t>Unvaccinated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Sonntag, 2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188" y="28575"/>
            <a:ext cx="8101012" cy="67849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384175" y="231775"/>
            <a:ext cx="8435975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2400" b="0" dirty="0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 </a:t>
            </a:r>
            <a:r>
              <a:rPr lang="en-US" sz="2400" b="0" dirty="0" err="1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Casos</a:t>
            </a:r>
            <a:r>
              <a:rPr lang="en-US" sz="2400" b="0" dirty="0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 de </a:t>
            </a:r>
            <a:r>
              <a:rPr lang="en-US" sz="2400" b="0" dirty="0" err="1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var</a:t>
            </a:r>
            <a:r>
              <a:rPr lang="en-US" sz="2400" b="0" dirty="0" err="1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íola</a:t>
            </a:r>
            <a:r>
              <a:rPr lang="en-US" sz="2400" b="0" dirty="0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 </a:t>
            </a:r>
            <a:r>
              <a:rPr lang="en-US" sz="2400" b="0" dirty="0" err="1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ap</a:t>
            </a:r>
            <a:r>
              <a:rPr lang="en-US" sz="2400" b="0" dirty="0" err="1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ós</a:t>
            </a:r>
            <a:r>
              <a:rPr lang="en-US" sz="2400" b="0" dirty="0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 a 2ª </a:t>
            </a:r>
            <a:r>
              <a:rPr lang="en-US" sz="2400" b="0" dirty="0" err="1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guerra</a:t>
            </a:r>
            <a:r>
              <a:rPr lang="en-US" sz="2400" b="0" dirty="0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 </a:t>
            </a:r>
            <a:r>
              <a:rPr lang="en-US" sz="2400" b="0" dirty="0" err="1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mundial</a:t>
            </a:r>
            <a:endParaRPr lang="en-US" sz="2400" b="0" dirty="0">
              <a:solidFill>
                <a:srgbClr val="003366"/>
              </a:solidFill>
              <a:latin typeface="Arial Black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j-cs"/>
            </a:endParaRPr>
          </a:p>
        </p:txBody>
      </p:sp>
      <p:pic>
        <p:nvPicPr>
          <p:cNvPr id="348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242888"/>
            <a:ext cx="9144000" cy="6858001"/>
          </a:xfrm>
        </p:spPr>
      </p:pic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457200" y="3333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de-AT" sz="2400" b="0" dirty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 </a:t>
            </a:r>
            <a:r>
              <a:rPr lang="pt-BR" sz="2400" b="0" dirty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Concurso de Premiação - 1911</a:t>
            </a:r>
            <a:endParaRPr lang="en-US" sz="2400" b="0" dirty="0">
              <a:solidFill>
                <a:srgbClr val="003366"/>
              </a:solidFill>
              <a:latin typeface="Arial Black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Montag, 2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2038350"/>
            <a:ext cx="9217026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AutoShape 3"/>
          <p:cNvSpPr>
            <a:spLocks noChangeArrowheads="1"/>
          </p:cNvSpPr>
          <p:nvPr/>
        </p:nvSpPr>
        <p:spPr bwMode="auto">
          <a:xfrm>
            <a:off x="457200" y="5492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t-BR" altLang="de-DE" b="0" dirty="0">
                <a:solidFill>
                  <a:srgbClr val="003366"/>
                </a:solidFill>
                <a:latin typeface="Arial Black" charset="0"/>
              </a:rPr>
              <a:t>1885: Cartaz nas ruas de Londres</a:t>
            </a:r>
            <a:endParaRPr lang="de-AT" altLang="de-DE" b="0" dirty="0">
              <a:solidFill>
                <a:srgbClr val="003366"/>
              </a:solidFill>
              <a:latin typeface="Arial Black" charset="0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899592" y="4365104"/>
            <a:ext cx="7416824" cy="1368152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57200" y="4365104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 Rounded MT Bold" panose="020F0704030504030204" pitchFamily="34" charset="0"/>
              </a:rPr>
              <a:t>Cuidados de saúde, não vacinas!</a:t>
            </a:r>
          </a:p>
          <a:p>
            <a:pPr algn="ctr"/>
            <a:r>
              <a:rPr lang="pt-BR" sz="2000" dirty="0">
                <a:latin typeface="Arial Rounded MT Bold" panose="020F0704030504030204" pitchFamily="34" charset="0"/>
              </a:rPr>
              <a:t>Melhor ir para a cadeia do que ter um filho envenenado!</a:t>
            </a:r>
          </a:p>
          <a:p>
            <a:pPr algn="ctr"/>
            <a:r>
              <a:rPr lang="pt-BR" sz="2000" dirty="0">
                <a:latin typeface="Arial Rounded MT Bold" panose="020F0704030504030204" pitchFamily="34" charset="0"/>
              </a:rPr>
              <a:t>A varíola não está sendo eliminada, mas sim vidas humanas!</a:t>
            </a:r>
          </a:p>
          <a:p>
            <a:pPr algn="ctr"/>
            <a:r>
              <a:rPr lang="pt-BR" sz="2000" dirty="0">
                <a:latin typeface="Arial Rounded MT Bold" panose="020F0704030504030204" pitchFamily="34" charset="0"/>
              </a:rPr>
              <a:t>A recusa de más leis é uma virtude cristã e nosso dever cívico!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pt-BR" sz="2400" dirty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História da Teoria do Vírus</a:t>
            </a:r>
            <a:endParaRPr lang="en-US" sz="2400" dirty="0">
              <a:solidFill>
                <a:srgbClr val="003366"/>
              </a:solidFill>
              <a:latin typeface="Arial Black" charset="0"/>
              <a:ea typeface="ＭＳ Ｐゴシック" charset="0"/>
            </a:endParaRPr>
          </a:p>
        </p:txBody>
      </p:sp>
      <p:pic>
        <p:nvPicPr>
          <p:cNvPr id="38914" name="Picture 3" descr="ERstes Elektronenmikrosko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139825"/>
            <a:ext cx="5365750" cy="3797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5" name="Picture 4" descr="Ernst Rusk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2209800"/>
            <a:ext cx="28575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937250" y="6059488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de-AT" altLang="de-DE" sz="1400">
                <a:latin typeface="Trebuchet MS" charset="0"/>
              </a:rPr>
              <a:t>Ernst Ruska (1906 – 1988)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81000" y="5638800"/>
            <a:ext cx="5094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2400">
                <a:latin typeface="Trebuchet MS" charset="0"/>
                <a:ea typeface="ＭＳ Ｐゴシック" charset="0"/>
                <a:sym typeface="Wingdings" charset="0"/>
              </a:rPr>
              <a:t>1931: Erstes Elektronenmikroskop</a:t>
            </a:r>
            <a:endParaRPr lang="de-AT" sz="2400">
              <a:latin typeface="Trebuchet MS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Samstag, 2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188" y="552450"/>
            <a:ext cx="7705725" cy="63230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t-BR" altLang="de-DE" dirty="0">
                <a:solidFill>
                  <a:srgbClr val="003366"/>
                </a:solidFill>
                <a:latin typeface="Arial Black" charset="0"/>
              </a:rPr>
              <a:t>Mortalidade infantil em Hamburgo 1821-1964</a:t>
            </a:r>
            <a:endParaRPr lang="en-US" altLang="de-DE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5" descr="Samstag, 2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457200" y="4762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s-ES_tradnl" sz="2400" dirty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Casos de difteria de 1920 a 1990</a:t>
            </a:r>
            <a:endParaRPr lang="en-US" sz="2400" dirty="0">
              <a:solidFill>
                <a:srgbClr val="003366"/>
              </a:solidFill>
              <a:latin typeface="Arial Black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pt-BR" sz="2400" dirty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Teoria da infecção</a:t>
            </a:r>
            <a:endParaRPr lang="en-US" sz="2400" dirty="0">
              <a:solidFill>
                <a:srgbClr val="003366"/>
              </a:solidFill>
              <a:latin typeface="Arial Black" charset="0"/>
              <a:ea typeface="ＭＳ Ｐゴシック" charset="0"/>
            </a:endParaRPr>
          </a:p>
        </p:txBody>
      </p:sp>
      <p:graphicFrame>
        <p:nvGraphicFramePr>
          <p:cNvPr id="41986" name="Object 3"/>
          <p:cNvGraphicFramePr>
            <a:graphicFrameLocks noGrp="1" noChangeAspect="1"/>
          </p:cNvGraphicFramePr>
          <p:nvPr>
            <p:ph/>
          </p:nvPr>
        </p:nvGraphicFramePr>
        <p:xfrm>
          <a:off x="2238375" y="908050"/>
          <a:ext cx="466725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8" name="CorelPhotoPaint.Image.10" r:id="rId3" imgW="6185928" imgH="7443231" progId="CorelPhotoPaint.Image.10">
                  <p:embed/>
                </p:oleObj>
              </mc:Choice>
              <mc:Fallback>
                <p:oleObj name="CorelPhotoPaint.Image.10" r:id="rId3" imgW="6185928" imgH="7443231" progId="CorelPhotoPaint.Image.1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5" y="908050"/>
                        <a:ext cx="4667250" cy="56165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1322388" y="2805113"/>
            <a:ext cx="976312" cy="304800"/>
          </a:xfrm>
          <a:prstGeom prst="rightArrow">
            <a:avLst>
              <a:gd name="adj1" fmla="val 50000"/>
              <a:gd name="adj2" fmla="val 80078"/>
            </a:avLst>
          </a:prstGeom>
          <a:solidFill>
            <a:srgbClr val="FF9933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ea typeface="ＭＳ Ｐゴシック" charset="0"/>
            </a:endParaRP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4040188" y="457200"/>
            <a:ext cx="1184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AT" sz="2400">
                <a:latin typeface="Trebuchet MS" charset="0"/>
                <a:ea typeface="ＭＳ Ｐゴシック" charset="0"/>
              </a:rPr>
              <a:t>Jenner</a:t>
            </a:r>
          </a:p>
        </p:txBody>
      </p:sp>
      <p:pic>
        <p:nvPicPr>
          <p:cNvPr id="5134" name="Picture 14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650" y="962025"/>
            <a:ext cx="7740650" cy="5848350"/>
          </a:xfrm>
        </p:spPr>
      </p:pic>
      <p:sp>
        <p:nvSpPr>
          <p:cNvPr id="5135" name="AutoShape 15"/>
          <p:cNvSpPr>
            <a:spLocks noChangeArrowheads="1"/>
          </p:cNvSpPr>
          <p:nvPr/>
        </p:nvSpPr>
        <p:spPr bwMode="auto">
          <a:xfrm>
            <a:off x="384175" y="333375"/>
            <a:ext cx="8435975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t-BR" altLang="de-DE" b="0" dirty="0">
                <a:solidFill>
                  <a:srgbClr val="003366"/>
                </a:solidFill>
                <a:latin typeface="Arial Black" charset="0"/>
              </a:rPr>
              <a:t>Edward </a:t>
            </a:r>
            <a:r>
              <a:rPr lang="pt-BR" altLang="de-DE" b="0" dirty="0" err="1">
                <a:solidFill>
                  <a:srgbClr val="003366"/>
                </a:solidFill>
                <a:latin typeface="Arial Black" charset="0"/>
              </a:rPr>
              <a:t>Jenner</a:t>
            </a:r>
            <a:r>
              <a:rPr lang="pt-BR" altLang="de-DE" b="0" dirty="0">
                <a:solidFill>
                  <a:srgbClr val="003366"/>
                </a:solidFill>
                <a:latin typeface="Arial Black" charset="0"/>
              </a:rPr>
              <a:t>, médico inglês (1749-1823)</a:t>
            </a:r>
            <a:endParaRPr lang="en-US" altLang="de-DE" b="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pt-BR" sz="2400" dirty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Teoria da infecção</a:t>
            </a:r>
            <a:endParaRPr lang="en-US" sz="2400" dirty="0">
              <a:solidFill>
                <a:srgbClr val="003366"/>
              </a:solidFill>
              <a:latin typeface="Arial Black" charset="0"/>
              <a:ea typeface="ＭＳ Ｐゴシック" charset="0"/>
            </a:endParaRPr>
          </a:p>
        </p:txBody>
      </p:sp>
      <p:graphicFrame>
        <p:nvGraphicFramePr>
          <p:cNvPr id="43010" name="Object 3"/>
          <p:cNvGraphicFramePr>
            <a:graphicFrameLocks noGrp="1" noChangeAspect="1"/>
          </p:cNvGraphicFramePr>
          <p:nvPr>
            <p:ph/>
          </p:nvPr>
        </p:nvGraphicFramePr>
        <p:xfrm>
          <a:off x="2238375" y="908050"/>
          <a:ext cx="466725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2" name="CorelPhotoPaint.Image.10" r:id="rId3" imgW="6185928" imgH="7443231" progId="CorelPhotoPaint.Image.10">
                  <p:embed/>
                </p:oleObj>
              </mc:Choice>
              <mc:Fallback>
                <p:oleObj name="CorelPhotoPaint.Image.10" r:id="rId3" imgW="6185928" imgH="7443231" progId="CorelPhotoPaint.Image.1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5" y="908050"/>
                        <a:ext cx="4667250" cy="56165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AutoShape 4"/>
          <p:cNvSpPr>
            <a:spLocks noChangeArrowheads="1"/>
          </p:cNvSpPr>
          <p:nvPr/>
        </p:nvSpPr>
        <p:spPr bwMode="auto">
          <a:xfrm rot="-181616">
            <a:off x="1116013" y="4348163"/>
            <a:ext cx="976312" cy="304800"/>
          </a:xfrm>
          <a:prstGeom prst="rightArrow">
            <a:avLst>
              <a:gd name="adj1" fmla="val 50000"/>
              <a:gd name="adj2" fmla="val 80078"/>
            </a:avLst>
          </a:prstGeom>
          <a:solidFill>
            <a:srgbClr val="FF9933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pt-BR" sz="2400" dirty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Teoria da infecção</a:t>
            </a:r>
            <a:endParaRPr lang="en-US" sz="2400" dirty="0">
              <a:solidFill>
                <a:srgbClr val="003366"/>
              </a:solidFill>
              <a:latin typeface="Arial Black" charset="0"/>
              <a:ea typeface="ＭＳ Ｐゴシック" charset="0"/>
            </a:endParaRPr>
          </a:p>
        </p:txBody>
      </p:sp>
      <p:graphicFrame>
        <p:nvGraphicFramePr>
          <p:cNvPr id="44034" name="Object 3"/>
          <p:cNvGraphicFramePr>
            <a:graphicFrameLocks noGrp="1" noChangeAspect="1"/>
          </p:cNvGraphicFramePr>
          <p:nvPr>
            <p:ph/>
          </p:nvPr>
        </p:nvGraphicFramePr>
        <p:xfrm>
          <a:off x="2238375" y="908050"/>
          <a:ext cx="466725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6" name="CorelPhotoPaint.Image.10" r:id="rId3" imgW="6185928" imgH="7443231" progId="CorelPhotoPaint.Image.10">
                  <p:embed/>
                </p:oleObj>
              </mc:Choice>
              <mc:Fallback>
                <p:oleObj name="CorelPhotoPaint.Image.10" r:id="rId3" imgW="6185928" imgH="7443231" progId="CorelPhotoPaint.Image.1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5" y="908050"/>
                        <a:ext cx="4667250" cy="56165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1042988" y="5500688"/>
            <a:ext cx="976312" cy="304800"/>
          </a:xfrm>
          <a:prstGeom prst="rightArrow">
            <a:avLst>
              <a:gd name="adj1" fmla="val 50000"/>
              <a:gd name="adj2" fmla="val 80078"/>
            </a:avLst>
          </a:prstGeom>
          <a:solidFill>
            <a:srgbClr val="FF9933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  <p:pic>
        <p:nvPicPr>
          <p:cNvPr id="45058" name="Picture 4" descr="Zell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063" y="993775"/>
            <a:ext cx="7235825" cy="567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Line 6"/>
          <p:cNvSpPr>
            <a:spLocks noChangeShapeType="1"/>
          </p:cNvSpPr>
          <p:nvPr/>
        </p:nvSpPr>
        <p:spPr bwMode="auto">
          <a:xfrm flipH="1" flipV="1">
            <a:off x="6156325" y="2995613"/>
            <a:ext cx="2232025" cy="1460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charset="0"/>
            </a:endParaRP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251520" y="260648"/>
            <a:ext cx="86868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t-BR" altLang="de-DE" dirty="0">
                <a:solidFill>
                  <a:srgbClr val="003366"/>
                </a:solidFill>
                <a:latin typeface="Arial Black" charset="0"/>
              </a:rPr>
              <a:t>As </a:t>
            </a:r>
            <a:r>
              <a:rPr lang="pt-BR" altLang="de-DE" dirty="0" smtClean="0">
                <a:solidFill>
                  <a:srgbClr val="003366"/>
                </a:solidFill>
                <a:latin typeface="Arial Black" charset="0"/>
              </a:rPr>
              <a:t>mitocôndrias </a:t>
            </a:r>
            <a:r>
              <a:rPr lang="pt-BR" altLang="de-DE" dirty="0">
                <a:solidFill>
                  <a:srgbClr val="003366"/>
                </a:solidFill>
                <a:latin typeface="Arial Black" charset="0"/>
              </a:rPr>
              <a:t>estão </a:t>
            </a:r>
            <a:r>
              <a:rPr lang="pt-BR" altLang="de-DE" dirty="0" smtClean="0">
                <a:solidFill>
                  <a:srgbClr val="003366"/>
                </a:solidFill>
                <a:latin typeface="Arial Black" charset="0"/>
              </a:rPr>
              <a:t>desprotegidas </a:t>
            </a:r>
            <a:r>
              <a:rPr lang="pt-BR" altLang="de-DE" dirty="0">
                <a:solidFill>
                  <a:srgbClr val="003366"/>
                </a:solidFill>
                <a:latin typeface="Arial Black" charset="0"/>
              </a:rPr>
              <a:t>(antibióticos)</a:t>
            </a:r>
            <a:endParaRPr lang="en-US" altLang="de-DE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pt-BR" sz="2400" dirty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Vacinação juvenil </a:t>
            </a:r>
            <a:r>
              <a:rPr lang="pt-BR" sz="2400" dirty="0" err="1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Hexavalente</a:t>
            </a:r>
            <a:r>
              <a:rPr lang="pt-BR" sz="2400" dirty="0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 </a:t>
            </a:r>
            <a:r>
              <a:rPr lang="pt-BR" sz="2400" dirty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- </a:t>
            </a:r>
            <a:r>
              <a:rPr lang="pt-BR" sz="2400" dirty="0" err="1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Hexavac</a:t>
            </a:r>
            <a:endParaRPr lang="de-AT" sz="2400" dirty="0">
              <a:solidFill>
                <a:srgbClr val="003366"/>
              </a:solidFill>
              <a:latin typeface="Arial Black" charset="0"/>
              <a:ea typeface="ＭＳ Ｐゴシック" charset="0"/>
            </a:endParaRPr>
          </a:p>
        </p:txBody>
      </p:sp>
      <p:pic>
        <p:nvPicPr>
          <p:cNvPr id="46082" name="Picture 4" descr="Beipackzettel Hexava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8991600" cy="439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200400" y="4343400"/>
            <a:ext cx="2743200" cy="1143000"/>
          </a:xfrm>
          <a:prstGeom prst="rect">
            <a:avLst/>
          </a:prstGeom>
          <a:noFill/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2400" dirty="0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 </a:t>
            </a:r>
            <a:r>
              <a:rPr lang="en-US" sz="2400" dirty="0" err="1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Hexavac</a:t>
            </a:r>
            <a:r>
              <a:rPr lang="en-US" sz="2400" dirty="0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 – </a:t>
            </a:r>
            <a:r>
              <a:rPr lang="en-US" sz="2400" dirty="0" err="1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Instru</a:t>
            </a:r>
            <a:r>
              <a:rPr lang="en-US" sz="2400" dirty="0" err="1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çõe</a:t>
            </a:r>
            <a:r>
              <a:rPr lang="en-US" sz="2400" dirty="0" err="1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s</a:t>
            </a:r>
            <a:r>
              <a:rPr lang="en-US" sz="2400" dirty="0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 </a:t>
            </a:r>
            <a:r>
              <a:rPr lang="en-US" sz="2400" dirty="0" err="1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na</a:t>
            </a:r>
            <a:r>
              <a:rPr lang="en-US" sz="2400" dirty="0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 </a:t>
            </a:r>
            <a:r>
              <a:rPr lang="en-US" sz="2400" dirty="0" err="1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embalagem</a:t>
            </a:r>
            <a:endParaRPr lang="en-US" sz="2400" dirty="0">
              <a:solidFill>
                <a:srgbClr val="003366"/>
              </a:solidFill>
              <a:latin typeface="Arial Black" charset="0"/>
              <a:ea typeface="ＭＳ Ｐゴシック" charset="0"/>
            </a:endParaRPr>
          </a:p>
        </p:txBody>
      </p:sp>
      <p:graphicFrame>
        <p:nvGraphicFramePr>
          <p:cNvPr id="47106" name="Object 4"/>
          <p:cNvGraphicFramePr>
            <a:graphicFrameLocks noChangeAspect="1"/>
          </p:cNvGraphicFramePr>
          <p:nvPr/>
        </p:nvGraphicFramePr>
        <p:xfrm>
          <a:off x="76200" y="1676400"/>
          <a:ext cx="8991600" cy="386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8" name="CorelPhotoPaint.Image.10" r:id="rId3" imgW="12558730" imgH="5396825" progId="CorelPhotoPaint.Image.10">
                  <p:embed/>
                </p:oleObj>
              </mc:Choice>
              <mc:Fallback>
                <p:oleObj name="CorelPhotoPaint.Image.10" r:id="rId3" imgW="12558730" imgH="5396825" progId="CorelPhotoPaint.Image.1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676400"/>
                        <a:ext cx="8991600" cy="38623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Line 5"/>
          <p:cNvSpPr>
            <a:spLocks noChangeShapeType="1"/>
          </p:cNvSpPr>
          <p:nvPr/>
        </p:nvSpPr>
        <p:spPr bwMode="auto">
          <a:xfrm flipH="1" flipV="1">
            <a:off x="539750" y="3357563"/>
            <a:ext cx="1079500" cy="30956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pt-BR" sz="2400" dirty="0" err="1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Hexavac</a:t>
            </a:r>
            <a:r>
              <a:rPr lang="pt-BR" sz="2400" dirty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 Retirado do Mercado</a:t>
            </a:r>
            <a:endParaRPr lang="de-AT" sz="2400" dirty="0">
              <a:solidFill>
                <a:srgbClr val="003366"/>
              </a:solidFill>
              <a:latin typeface="Arial Black" charset="0"/>
              <a:ea typeface="ＭＳ Ｐゴシック" charset="0"/>
            </a:endParaRPr>
          </a:p>
        </p:txBody>
      </p:sp>
      <p:graphicFrame>
        <p:nvGraphicFramePr>
          <p:cNvPr id="48130" name="Object 4"/>
          <p:cNvGraphicFramePr>
            <a:graphicFrameLocks noChangeAspect="1"/>
          </p:cNvGraphicFramePr>
          <p:nvPr/>
        </p:nvGraphicFramePr>
        <p:xfrm>
          <a:off x="1257300" y="923925"/>
          <a:ext cx="6629400" cy="544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1" name="CorelPhotoPaint.Image.10" r:id="rId3" imgW="4495238" imgH="3695238" progId="CorelPhotoPaint.Image.10">
                  <p:embed/>
                </p:oleObj>
              </mc:Choice>
              <mc:Fallback>
                <p:oleObj name="CorelPhotoPaint.Image.10" r:id="rId3" imgW="4495238" imgH="3695238" progId="CorelPhotoPaint.Image.1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923925"/>
                        <a:ext cx="6629400" cy="5448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23850" y="1125538"/>
            <a:ext cx="6649176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AT" sz="4800" dirty="0">
              <a:solidFill>
                <a:schemeClr val="bg1"/>
              </a:solidFill>
              <a:ea typeface="ＭＳ Ｐゴシック" charset="0"/>
            </a:endParaRPr>
          </a:p>
          <a:p>
            <a:pPr>
              <a:defRPr/>
            </a:pPr>
            <a:r>
              <a:rPr lang="en-US" sz="4800" dirty="0" err="1" smtClean="0">
                <a:solidFill>
                  <a:schemeClr val="bg1"/>
                </a:solidFill>
                <a:ea typeface="ＭＳ Ｐゴシック" charset="0"/>
              </a:rPr>
              <a:t>Antibi</a:t>
            </a:r>
            <a:r>
              <a:rPr lang="en-US" sz="4800" dirty="0" err="1" smtClean="0">
                <a:solidFill>
                  <a:schemeClr val="bg1"/>
                </a:solidFill>
                <a:ea typeface="ＭＳ Ｐゴシック" charset="0"/>
              </a:rPr>
              <a:t>ó</a:t>
            </a:r>
            <a:r>
              <a:rPr lang="en-US" sz="4800" dirty="0" err="1" smtClean="0">
                <a:solidFill>
                  <a:schemeClr val="bg1"/>
                </a:solidFill>
                <a:ea typeface="ＭＳ Ｐゴシック" charset="0"/>
              </a:rPr>
              <a:t>ticos</a:t>
            </a:r>
            <a:endParaRPr lang="en-US" sz="4800" dirty="0" smtClean="0">
              <a:solidFill>
                <a:schemeClr val="bg1"/>
              </a:solidFill>
              <a:ea typeface="ＭＳ Ｐゴシック" charset="0"/>
            </a:endParaRPr>
          </a:p>
          <a:p>
            <a:pPr>
              <a:defRPr/>
            </a:pPr>
            <a:r>
              <a:rPr lang="en-US" sz="4800" dirty="0" err="1" smtClean="0">
                <a:solidFill>
                  <a:schemeClr val="bg1"/>
                </a:solidFill>
                <a:ea typeface="ＭＳ Ｐゴシック" charset="0"/>
              </a:rPr>
              <a:t>Betapropriolactona</a:t>
            </a:r>
            <a:endParaRPr lang="en-US" sz="4800" dirty="0" smtClean="0">
              <a:solidFill>
                <a:schemeClr val="bg1"/>
              </a:solidFill>
              <a:ea typeface="ＭＳ Ｐゴシック" charset="0"/>
            </a:endParaRPr>
          </a:p>
          <a:p>
            <a:pPr>
              <a:defRPr/>
            </a:pPr>
            <a:r>
              <a:rPr lang="en-US" sz="4800" dirty="0" err="1" smtClean="0">
                <a:solidFill>
                  <a:schemeClr val="bg1"/>
                </a:solidFill>
                <a:ea typeface="ＭＳ Ｐゴシック" charset="0"/>
              </a:rPr>
              <a:t>Merc</a:t>
            </a:r>
            <a:r>
              <a:rPr lang="en-US" sz="4800" dirty="0" err="1" smtClean="0">
                <a:solidFill>
                  <a:schemeClr val="bg1"/>
                </a:solidFill>
                <a:ea typeface="ＭＳ Ｐゴシック" charset="0"/>
              </a:rPr>
              <a:t>ú</a:t>
            </a:r>
            <a:r>
              <a:rPr lang="en-US" sz="4800" dirty="0" err="1" smtClean="0">
                <a:solidFill>
                  <a:schemeClr val="bg1"/>
                </a:solidFill>
                <a:ea typeface="ＭＳ Ｐゴシック" charset="0"/>
              </a:rPr>
              <a:t>rio</a:t>
            </a:r>
            <a:r>
              <a:rPr lang="en-US" sz="4800" dirty="0" smtClean="0">
                <a:solidFill>
                  <a:schemeClr val="bg1"/>
                </a:solidFill>
                <a:ea typeface="ＭＳ Ｐゴシック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ea typeface="ＭＳ Ｐゴシック" charset="0"/>
              </a:rPr>
              <a:t>(</a:t>
            </a:r>
            <a:r>
              <a:rPr lang="en-US" sz="4800" dirty="0" err="1" smtClean="0">
                <a:solidFill>
                  <a:schemeClr val="bg1"/>
                </a:solidFill>
                <a:ea typeface="ＭＳ Ｐゴシック" charset="0"/>
              </a:rPr>
              <a:t>Thiomersal</a:t>
            </a:r>
            <a:r>
              <a:rPr lang="en-US" sz="4800" dirty="0" smtClean="0">
                <a:solidFill>
                  <a:schemeClr val="bg1"/>
                </a:solidFill>
                <a:ea typeface="ＭＳ Ｐゴシック" charset="0"/>
              </a:rPr>
              <a:t>)</a:t>
            </a:r>
          </a:p>
          <a:p>
            <a:pPr>
              <a:defRPr/>
            </a:pPr>
            <a:r>
              <a:rPr lang="en-US" sz="4800" dirty="0" err="1" smtClean="0">
                <a:solidFill>
                  <a:schemeClr val="bg1"/>
                </a:solidFill>
                <a:ea typeface="ＭＳ Ｐゴシック" charset="0"/>
              </a:rPr>
              <a:t>Hidroxido</a:t>
            </a:r>
            <a:r>
              <a:rPr lang="en-US" sz="4800" dirty="0" smtClean="0">
                <a:solidFill>
                  <a:schemeClr val="bg1"/>
                </a:solidFill>
                <a:ea typeface="ＭＳ Ｐゴシック" charset="0"/>
              </a:rPr>
              <a:t> de </a:t>
            </a:r>
            <a:r>
              <a:rPr lang="en-US" sz="4800" dirty="0" err="1" smtClean="0">
                <a:solidFill>
                  <a:schemeClr val="bg1"/>
                </a:solidFill>
                <a:ea typeface="ＭＳ Ｐゴシック" charset="0"/>
              </a:rPr>
              <a:t>Alum</a:t>
            </a:r>
            <a:r>
              <a:rPr lang="en-US" sz="4800" dirty="0" err="1" smtClean="0">
                <a:solidFill>
                  <a:schemeClr val="bg1"/>
                </a:solidFill>
                <a:ea typeface="ＭＳ Ｐゴシック" charset="0"/>
              </a:rPr>
              <a:t>í</a:t>
            </a:r>
            <a:r>
              <a:rPr lang="en-US" sz="4800" dirty="0" err="1" smtClean="0">
                <a:solidFill>
                  <a:schemeClr val="bg1"/>
                </a:solidFill>
                <a:ea typeface="ＭＳ Ｐゴシック" charset="0"/>
              </a:rPr>
              <a:t>no</a:t>
            </a:r>
            <a:endParaRPr lang="en-US" sz="4800" dirty="0" smtClean="0">
              <a:solidFill>
                <a:schemeClr val="bg1"/>
              </a:solidFill>
              <a:ea typeface="ＭＳ Ｐゴシック" charset="0"/>
            </a:endParaRPr>
          </a:p>
          <a:p>
            <a:pPr>
              <a:defRPr/>
            </a:pPr>
            <a:r>
              <a:rPr lang="en-US" sz="4800" dirty="0" err="1" smtClean="0">
                <a:solidFill>
                  <a:schemeClr val="bg1"/>
                </a:solidFill>
                <a:ea typeface="ＭＳ Ｐゴシック" charset="0"/>
              </a:rPr>
              <a:t>Formalde</a:t>
            </a:r>
            <a:r>
              <a:rPr lang="en-US" sz="4800" dirty="0" err="1" smtClean="0">
                <a:solidFill>
                  <a:schemeClr val="bg1"/>
                </a:solidFill>
                <a:ea typeface="ＭＳ Ｐゴシック" charset="0"/>
              </a:rPr>
              <a:t>í</a:t>
            </a:r>
            <a:r>
              <a:rPr lang="en-US" sz="4800" dirty="0" err="1" smtClean="0">
                <a:solidFill>
                  <a:schemeClr val="bg1"/>
                </a:solidFill>
                <a:ea typeface="ＭＳ Ｐゴシック" charset="0"/>
              </a:rPr>
              <a:t>do</a:t>
            </a:r>
            <a:endParaRPr lang="en-US" sz="4800" dirty="0" smtClean="0">
              <a:solidFill>
                <a:schemeClr val="bg1"/>
              </a:solidFill>
              <a:ea typeface="ＭＳ Ｐゴシック" charset="0"/>
            </a:endParaRPr>
          </a:p>
          <a:p>
            <a:pPr>
              <a:defRPr/>
            </a:pPr>
            <a:r>
              <a:rPr lang="en-US" sz="4800" dirty="0" err="1" smtClean="0">
                <a:solidFill>
                  <a:schemeClr val="bg1"/>
                </a:solidFill>
                <a:ea typeface="ＭＳ Ｐゴシック" charset="0"/>
              </a:rPr>
              <a:t>Benzeno</a:t>
            </a:r>
            <a:endParaRPr lang="en-US" sz="4800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pt-BR" sz="2400" dirty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99,9% das substâncias acompanhantes</a:t>
            </a:r>
            <a:endParaRPr lang="en-US" sz="2400" dirty="0">
              <a:solidFill>
                <a:srgbClr val="003366"/>
              </a:solidFill>
              <a:latin typeface="Arial Black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513" y="-152400"/>
            <a:ext cx="9894888" cy="7037388"/>
          </a:xfrm>
        </p:spPr>
      </p:pic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t-BR" altLang="de-DE" dirty="0">
                <a:solidFill>
                  <a:srgbClr val="003366"/>
                </a:solidFill>
                <a:latin typeface="Arial Black" charset="0"/>
              </a:rPr>
              <a:t>Vacinas - corra por suas vidas!</a:t>
            </a:r>
            <a:endParaRPr lang="en-US" altLang="de-DE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79388" y="1117600"/>
            <a:ext cx="7615336" cy="415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AT" sz="4400" dirty="0" smtClean="0">
                <a:solidFill>
                  <a:schemeClr val="bg1"/>
                </a:solidFill>
                <a:ea typeface="ＭＳ Ｐゴシック" charset="0"/>
              </a:rPr>
              <a:t>1790:</a:t>
            </a:r>
          </a:p>
          <a:p>
            <a:pPr>
              <a:defRPr/>
            </a:pPr>
            <a:r>
              <a:rPr lang="pt-BR" sz="4400" dirty="0">
                <a:solidFill>
                  <a:schemeClr val="bg1"/>
                </a:solidFill>
                <a:ea typeface="ＭＳ Ｐゴシック" charset="0"/>
              </a:rPr>
              <a:t>Ele </a:t>
            </a:r>
            <a:r>
              <a:rPr lang="pt-BR" sz="4400" dirty="0" smtClean="0">
                <a:solidFill>
                  <a:schemeClr val="bg1"/>
                </a:solidFill>
                <a:ea typeface="ＭＳ Ｐゴシック" charset="0"/>
              </a:rPr>
              <a:t>inoculou seu filho de </a:t>
            </a:r>
            <a:r>
              <a:rPr lang="pt-BR" sz="4400" dirty="0">
                <a:solidFill>
                  <a:schemeClr val="bg1"/>
                </a:solidFill>
                <a:ea typeface="ＭＳ Ｐゴシック" charset="0"/>
              </a:rPr>
              <a:t>10 </a:t>
            </a:r>
            <a:endParaRPr lang="pt-BR" sz="4400" dirty="0" smtClean="0">
              <a:solidFill>
                <a:schemeClr val="bg1"/>
              </a:solidFill>
              <a:ea typeface="ＭＳ Ｐゴシック" charset="0"/>
            </a:endParaRPr>
          </a:p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ea typeface="ＭＳ Ｐゴシック" charset="0"/>
              </a:rPr>
              <a:t>m</a:t>
            </a:r>
            <a:r>
              <a:rPr lang="pt-BR" sz="4400" dirty="0" err="1" smtClean="0">
                <a:solidFill>
                  <a:schemeClr val="bg1"/>
                </a:solidFill>
                <a:ea typeface="ＭＳ Ｐゴシック" charset="0"/>
              </a:rPr>
              <a:t>eses</a:t>
            </a:r>
            <a:r>
              <a:rPr lang="pt-BR" sz="4400" dirty="0" smtClean="0">
                <a:solidFill>
                  <a:schemeClr val="bg1"/>
                </a:solidFill>
                <a:ea typeface="ＭＳ Ｐゴシック" charset="0"/>
              </a:rPr>
              <a:t> contra </a:t>
            </a:r>
            <a:r>
              <a:rPr lang="pt-BR" sz="4400" dirty="0">
                <a:solidFill>
                  <a:schemeClr val="bg1"/>
                </a:solidFill>
                <a:ea typeface="ＭＳ Ｐゴシック" charset="0"/>
              </a:rPr>
              <a:t>varíola:</a:t>
            </a:r>
          </a:p>
          <a:p>
            <a:pPr>
              <a:defRPr/>
            </a:pPr>
            <a:endParaRPr lang="pt-BR" sz="4400" dirty="0">
              <a:solidFill>
                <a:schemeClr val="bg1"/>
              </a:solidFill>
              <a:ea typeface="ＭＳ Ｐゴシック" charset="0"/>
            </a:endParaRPr>
          </a:p>
          <a:p>
            <a:pPr>
              <a:defRPr/>
            </a:pPr>
            <a:r>
              <a:rPr lang="pt-BR" sz="4400" dirty="0">
                <a:solidFill>
                  <a:schemeClr val="bg1"/>
                </a:solidFill>
                <a:ea typeface="ＭＳ Ｐゴシック" charset="0"/>
              </a:rPr>
              <a:t>Mentalmente incapacitado</a:t>
            </a:r>
          </a:p>
          <a:p>
            <a:pPr>
              <a:defRPr/>
            </a:pPr>
            <a:r>
              <a:rPr lang="pt-BR" sz="4400" dirty="0">
                <a:solidFill>
                  <a:schemeClr val="bg1"/>
                </a:solidFill>
                <a:ea typeface="ＭＳ Ｐゴシック" charset="0"/>
              </a:rPr>
              <a:t>Morreu aos 21 anos</a:t>
            </a:r>
            <a:endParaRPr lang="en-US" sz="4400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384175" y="333375"/>
            <a:ext cx="8435975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de-DE" b="0" dirty="0" smtClean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b="0" dirty="0" smtClean="0">
                <a:solidFill>
                  <a:srgbClr val="003366"/>
                </a:solidFill>
                <a:latin typeface="Arial Black" charset="0"/>
              </a:rPr>
              <a:t>Edward Jenner </a:t>
            </a:r>
            <a:r>
              <a:rPr lang="pt-BR" altLang="de-DE" b="0" dirty="0">
                <a:solidFill>
                  <a:srgbClr val="003366"/>
                </a:solidFill>
                <a:latin typeface="Arial Black" charset="0"/>
              </a:rPr>
              <a:t>- o seu "sucesso na imunização"</a:t>
            </a:r>
            <a:endParaRPr lang="en-US" altLang="de-DE" b="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11188" y="-531813"/>
            <a:ext cx="839274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AT" sz="7200" dirty="0">
              <a:solidFill>
                <a:schemeClr val="bg1"/>
              </a:solidFill>
              <a:ea typeface="ＭＳ Ｐゴシック" charset="0"/>
            </a:endParaRPr>
          </a:p>
          <a:p>
            <a:pPr>
              <a:defRPr/>
            </a:pPr>
            <a:endParaRPr lang="de-AT" sz="7200" dirty="0">
              <a:solidFill>
                <a:schemeClr val="bg1"/>
              </a:solidFill>
              <a:ea typeface="ＭＳ Ｐゴシック" charset="0"/>
            </a:endParaRPr>
          </a:p>
          <a:p>
            <a:pPr>
              <a:defRPr/>
            </a:pPr>
            <a:r>
              <a:rPr lang="en-US" sz="7200" dirty="0" smtClean="0">
                <a:solidFill>
                  <a:schemeClr val="bg1"/>
                </a:solidFill>
                <a:ea typeface="ＭＳ Ｐゴシック" charset="0"/>
              </a:rPr>
              <a:t>De</a:t>
            </a:r>
            <a:r>
              <a:rPr lang="en-US" sz="7200" dirty="0">
                <a:solidFill>
                  <a:schemeClr val="bg1"/>
                </a:solidFill>
                <a:ea typeface="ＭＳ Ｐゴシック" charset="0"/>
              </a:rPr>
              <a:t> </a:t>
            </a:r>
            <a:r>
              <a:rPr lang="en-US" sz="7200" dirty="0" smtClean="0">
                <a:solidFill>
                  <a:schemeClr val="bg1"/>
                </a:solidFill>
                <a:ea typeface="ＭＳ Ｐゴシック" charset="0"/>
              </a:rPr>
              <a:t>14 </a:t>
            </a:r>
            <a:r>
              <a:rPr lang="en-US" sz="7200" dirty="0" smtClean="0">
                <a:solidFill>
                  <a:schemeClr val="bg1"/>
                </a:solidFill>
                <a:ea typeface="ＭＳ Ｐゴシック" charset="0"/>
              </a:rPr>
              <a:t>808, 11 174</a:t>
            </a:r>
          </a:p>
          <a:p>
            <a:pPr>
              <a:defRPr/>
            </a:pPr>
            <a:r>
              <a:rPr lang="en-US" sz="7200" dirty="0" err="1" smtClean="0">
                <a:solidFill>
                  <a:schemeClr val="bg1"/>
                </a:solidFill>
                <a:ea typeface="ＭＳ Ｐゴシック" charset="0"/>
              </a:rPr>
              <a:t>foram</a:t>
            </a:r>
            <a:r>
              <a:rPr lang="en-US" sz="7200" dirty="0" smtClean="0">
                <a:solidFill>
                  <a:schemeClr val="bg1"/>
                </a:solidFill>
                <a:ea typeface="ＭＳ Ｐゴシック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ea typeface="ＭＳ Ｐゴシック" charset="0"/>
              </a:rPr>
              <a:t>imunizados</a:t>
            </a:r>
            <a:r>
              <a:rPr lang="en-US" sz="7200" dirty="0" smtClean="0">
                <a:solidFill>
                  <a:schemeClr val="bg1"/>
                </a:solidFill>
                <a:ea typeface="ＭＳ Ｐゴシック" charset="0"/>
              </a:rPr>
              <a:t>! </a:t>
            </a:r>
            <a:endParaRPr lang="en-US" sz="7200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384175" y="333375"/>
            <a:ext cx="8435975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2400" b="0" dirty="0" smtClean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 </a:t>
            </a:r>
            <a:r>
              <a:rPr lang="es-ES_tradnl" sz="2400" b="0" dirty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Epidemia de </a:t>
            </a:r>
            <a:r>
              <a:rPr lang="es-ES_tradnl" sz="2400" b="0" dirty="0" err="1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varíola</a:t>
            </a:r>
            <a:r>
              <a:rPr lang="es-ES_tradnl" sz="2400" b="0" dirty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 Londres 1870-1872</a:t>
            </a:r>
            <a:endParaRPr lang="en-US" sz="2400" b="0" dirty="0">
              <a:solidFill>
                <a:srgbClr val="003366"/>
              </a:solidFill>
              <a:latin typeface="Arial Black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47675" y="1150938"/>
            <a:ext cx="7784778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de-AT" altLang="de-DE" sz="4400" dirty="0">
              <a:solidFill>
                <a:schemeClr val="bg1"/>
              </a:solidFill>
            </a:endParaRPr>
          </a:p>
          <a:p>
            <a:pPr eaLnBrk="1" hangingPunct="1"/>
            <a:r>
              <a:rPr lang="pt-BR" altLang="de-DE" sz="4400" dirty="0">
                <a:solidFill>
                  <a:schemeClr val="bg1"/>
                </a:solidFill>
              </a:rPr>
              <a:t>Na Inglaterra e Holanda,</a:t>
            </a:r>
          </a:p>
          <a:p>
            <a:pPr eaLnBrk="1" hangingPunct="1"/>
            <a:r>
              <a:rPr lang="pt-BR" altLang="de-DE" sz="4400" dirty="0">
                <a:solidFill>
                  <a:schemeClr val="bg1"/>
                </a:solidFill>
              </a:rPr>
              <a:t>A vacinação contra a varíola</a:t>
            </a:r>
          </a:p>
          <a:p>
            <a:pPr eaLnBrk="1" hangingPunct="1"/>
            <a:r>
              <a:rPr lang="pt-BR" altLang="de-DE" sz="4400" dirty="0" smtClean="0">
                <a:solidFill>
                  <a:schemeClr val="bg1"/>
                </a:solidFill>
              </a:rPr>
              <a:t>era </a:t>
            </a:r>
            <a:r>
              <a:rPr lang="pt-BR" altLang="de-DE" sz="4400" dirty="0">
                <a:solidFill>
                  <a:schemeClr val="bg1"/>
                </a:solidFill>
              </a:rPr>
              <a:t>ilegal:</a:t>
            </a:r>
          </a:p>
          <a:p>
            <a:pPr eaLnBrk="1" hangingPunct="1"/>
            <a:endParaRPr lang="pt-BR" altLang="de-DE" sz="4400" dirty="0">
              <a:solidFill>
                <a:schemeClr val="bg1"/>
              </a:solidFill>
            </a:endParaRPr>
          </a:p>
          <a:p>
            <a:pPr eaLnBrk="1" hangingPunct="1"/>
            <a:r>
              <a:rPr lang="pt-BR" altLang="de-DE" sz="4400" dirty="0">
                <a:solidFill>
                  <a:schemeClr val="bg1"/>
                </a:solidFill>
              </a:rPr>
              <a:t>Menor incidência </a:t>
            </a:r>
            <a:r>
              <a:rPr lang="pt-BR" altLang="de-DE" sz="4400" dirty="0" smtClean="0">
                <a:solidFill>
                  <a:schemeClr val="bg1"/>
                </a:solidFill>
              </a:rPr>
              <a:t>de </a:t>
            </a:r>
          </a:p>
          <a:p>
            <a:pPr eaLnBrk="1" hangingPunct="1"/>
            <a:r>
              <a:rPr lang="pt-BR" altLang="de-DE" sz="4400" dirty="0" smtClean="0">
                <a:solidFill>
                  <a:schemeClr val="bg1"/>
                </a:solidFill>
              </a:rPr>
              <a:t>doença </a:t>
            </a:r>
            <a:r>
              <a:rPr lang="pt-BR" altLang="de-DE" sz="4400" dirty="0">
                <a:solidFill>
                  <a:schemeClr val="bg1"/>
                </a:solidFill>
              </a:rPr>
              <a:t>na Europa!</a:t>
            </a:r>
            <a:endParaRPr lang="en-US" altLang="de-DE" sz="5400" dirty="0">
              <a:solidFill>
                <a:schemeClr val="bg1"/>
              </a:solidFill>
            </a:endParaRP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179512" y="333375"/>
            <a:ext cx="8784975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pt-BR" sz="2000" b="0" dirty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Início do século XIX: Proibida a vacinação contra varíola</a:t>
            </a:r>
            <a:endParaRPr lang="de-AT" sz="2000" b="0" dirty="0">
              <a:solidFill>
                <a:srgbClr val="003366"/>
              </a:solidFill>
              <a:latin typeface="Arial Black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83568" y="1484784"/>
            <a:ext cx="8077852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de-AT" altLang="de-DE" sz="4400" b="0" dirty="0">
              <a:solidFill>
                <a:schemeClr val="bg1"/>
              </a:solidFill>
              <a:latin typeface="Arial Black" charset="0"/>
            </a:endParaRPr>
          </a:p>
          <a:p>
            <a:pPr eaLnBrk="1" hangingPunct="1"/>
            <a:r>
              <a:rPr lang="pt-BR" altLang="de-DE" sz="4400" b="0" i="1" dirty="0">
                <a:solidFill>
                  <a:schemeClr val="bg1"/>
                </a:solidFill>
                <a:latin typeface="Arial Black" charset="0"/>
              </a:rPr>
              <a:t>"Eu não sei se eu </a:t>
            </a:r>
            <a:r>
              <a:rPr lang="pt-BR" altLang="de-DE" sz="4400" b="0" i="1" dirty="0" smtClean="0">
                <a:solidFill>
                  <a:schemeClr val="bg1"/>
                </a:solidFill>
                <a:latin typeface="Arial Black" charset="0"/>
              </a:rPr>
              <a:t>não</a:t>
            </a:r>
            <a:endParaRPr lang="pt-BR" altLang="de-DE" sz="4400" b="0" i="1" dirty="0">
              <a:solidFill>
                <a:schemeClr val="bg1"/>
              </a:solidFill>
              <a:latin typeface="Arial Black" charset="0"/>
            </a:endParaRPr>
          </a:p>
          <a:p>
            <a:pPr eaLnBrk="1" hangingPunct="1"/>
            <a:r>
              <a:rPr lang="en-US" altLang="de-DE" sz="4400" b="0" i="1" dirty="0">
                <a:solidFill>
                  <a:schemeClr val="bg1"/>
                </a:solidFill>
                <a:latin typeface="Arial Black" charset="0"/>
              </a:rPr>
              <a:t>c</a:t>
            </a:r>
            <a:r>
              <a:rPr lang="pt-BR" altLang="de-DE" sz="4400" b="0" i="1" dirty="0" err="1" smtClean="0">
                <a:solidFill>
                  <a:schemeClr val="bg1"/>
                </a:solidFill>
                <a:latin typeface="Arial Black" charset="0"/>
              </a:rPr>
              <a:t>ometi</a:t>
            </a:r>
            <a:r>
              <a:rPr lang="pt-BR" altLang="de-DE" sz="4400" b="0" i="1" dirty="0" smtClean="0">
                <a:solidFill>
                  <a:schemeClr val="bg1"/>
                </a:solidFill>
                <a:latin typeface="Arial Black" charset="0"/>
              </a:rPr>
              <a:t> um erro </a:t>
            </a:r>
            <a:r>
              <a:rPr lang="pt-BR" altLang="de-DE" sz="4400" b="0" i="1" dirty="0">
                <a:solidFill>
                  <a:schemeClr val="bg1"/>
                </a:solidFill>
                <a:latin typeface="Arial Black" charset="0"/>
              </a:rPr>
              <a:t>terrível</a:t>
            </a:r>
          </a:p>
          <a:p>
            <a:pPr eaLnBrk="1" hangingPunct="1"/>
            <a:r>
              <a:rPr lang="pt-BR" altLang="de-DE" sz="4400" b="0" i="1" dirty="0">
                <a:solidFill>
                  <a:schemeClr val="bg1"/>
                </a:solidFill>
                <a:latin typeface="Arial Black" charset="0"/>
              </a:rPr>
              <a:t>e </a:t>
            </a:r>
            <a:r>
              <a:rPr lang="pt-BR" altLang="de-DE" sz="4400" b="0" i="1" dirty="0" smtClean="0">
                <a:solidFill>
                  <a:schemeClr val="bg1"/>
                </a:solidFill>
                <a:latin typeface="Arial Black" charset="0"/>
              </a:rPr>
              <a:t>criei algo monstruoso</a:t>
            </a:r>
            <a:r>
              <a:rPr lang="pt-BR" altLang="de-DE" sz="4400" b="0" i="1" dirty="0">
                <a:solidFill>
                  <a:schemeClr val="bg1"/>
                </a:solidFill>
                <a:latin typeface="Arial Black" charset="0"/>
              </a:rPr>
              <a:t>!"</a:t>
            </a:r>
            <a:endParaRPr lang="de-AT" altLang="de-DE" sz="4400" b="0" dirty="0">
              <a:solidFill>
                <a:schemeClr val="bg1"/>
              </a:solidFill>
              <a:latin typeface="Arial Black" charset="0"/>
            </a:endParaRP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384175" y="333375"/>
            <a:ext cx="8435975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pt-BR" sz="2400" b="0" dirty="0" err="1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Jenner</a:t>
            </a:r>
            <a:r>
              <a:rPr lang="pt-BR" sz="2400" b="0" dirty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 no fim de sua vida</a:t>
            </a:r>
            <a:endParaRPr lang="en-US" sz="2400" b="0" dirty="0">
              <a:solidFill>
                <a:srgbClr val="003366"/>
              </a:solidFill>
              <a:latin typeface="Arial Black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519113" y="1773238"/>
            <a:ext cx="3853301" cy="415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6600" dirty="0">
                <a:solidFill>
                  <a:schemeClr val="bg1"/>
                </a:solidFill>
                <a:ea typeface="ＭＳ Ｐゴシック" charset="0"/>
              </a:rPr>
              <a:t>Lepra</a:t>
            </a:r>
          </a:p>
          <a:p>
            <a:pPr>
              <a:defRPr/>
            </a:pPr>
            <a:r>
              <a:rPr lang="es-ES_tradnl" sz="6600" dirty="0">
                <a:solidFill>
                  <a:schemeClr val="bg1"/>
                </a:solidFill>
                <a:ea typeface="ＭＳ Ｐゴシック" charset="0"/>
              </a:rPr>
              <a:t>Praga</a:t>
            </a:r>
          </a:p>
          <a:p>
            <a:pPr>
              <a:defRPr/>
            </a:pPr>
            <a:r>
              <a:rPr lang="es-ES_tradnl" sz="6600" dirty="0" err="1">
                <a:solidFill>
                  <a:schemeClr val="bg1"/>
                </a:solidFill>
                <a:ea typeface="ＭＳ Ｐゴシック" charset="0"/>
              </a:rPr>
              <a:t>Varíola</a:t>
            </a:r>
            <a:endParaRPr lang="es-ES_tradnl" sz="6600" dirty="0">
              <a:solidFill>
                <a:schemeClr val="bg1"/>
              </a:solidFill>
              <a:ea typeface="ＭＳ Ｐゴシック" charset="0"/>
            </a:endParaRPr>
          </a:p>
          <a:p>
            <a:pPr>
              <a:defRPr/>
            </a:pPr>
            <a:r>
              <a:rPr lang="es-ES_tradnl" sz="6600" dirty="0" err="1">
                <a:solidFill>
                  <a:schemeClr val="bg1"/>
                </a:solidFill>
                <a:ea typeface="ＭＳ Ｐゴシック" charset="0"/>
              </a:rPr>
              <a:t>Catapora</a:t>
            </a:r>
            <a:endParaRPr lang="de-AT" sz="6600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8604250" y="1341438"/>
            <a:ext cx="0" cy="482441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charset="0"/>
            </a:endParaRPr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457200" y="3333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pt-BR" sz="2400" b="0" dirty="0">
                <a:solidFill>
                  <a:srgbClr val="003366"/>
                </a:solidFill>
                <a:latin typeface="Arial Black" charset="0"/>
                <a:ea typeface="ＭＳ Ｐゴシック" charset="0"/>
              </a:rPr>
              <a:t>Mudança estranha na terminologia</a:t>
            </a:r>
            <a:endParaRPr lang="en-US" sz="2400" b="0" dirty="0">
              <a:solidFill>
                <a:srgbClr val="003366"/>
              </a:solidFill>
              <a:latin typeface="Arial Black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j-cs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  <p:pic>
        <p:nvPicPr>
          <p:cNvPr id="21507" name="Picture 4" descr="Bild:Smallpox viru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5200650" y="37306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 sz="2800">
              <a:ea typeface="ＭＳ Ｐゴシック" charset="0"/>
            </a:endParaRPr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457200" y="3333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t-BR" altLang="de-DE" b="0" dirty="0">
                <a:solidFill>
                  <a:srgbClr val="003366"/>
                </a:solidFill>
                <a:latin typeface="Arial Black" charset="0"/>
              </a:rPr>
              <a:t>"Vírus da varíola"</a:t>
            </a:r>
            <a:endParaRPr lang="de-AT" altLang="de-DE" b="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485</Words>
  <Application>Microsoft Macintosh PowerPoint</Application>
  <PresentationFormat>On-screen Show (4:3)</PresentationFormat>
  <Paragraphs>112</Paragraphs>
  <Slides>37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Standarddesign</vt:lpstr>
      <vt:lpstr>CorelPhotoPaint.Image.10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Rubens Martins Junior</cp:lastModifiedBy>
  <cp:revision>11</cp:revision>
  <dcterms:created xsi:type="dcterms:W3CDTF">2019-09-27T09:38:23Z</dcterms:created>
  <dcterms:modified xsi:type="dcterms:W3CDTF">2020-02-08T01:31:17Z</dcterms:modified>
</cp:coreProperties>
</file>