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306" r:id="rId2"/>
    <p:sldId id="273" r:id="rId3"/>
    <p:sldId id="276" r:id="rId4"/>
    <p:sldId id="257" r:id="rId5"/>
    <p:sldId id="271" r:id="rId6"/>
    <p:sldId id="264" r:id="rId7"/>
    <p:sldId id="263" r:id="rId8"/>
    <p:sldId id="261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95" r:id="rId26"/>
    <p:sldId id="296" r:id="rId27"/>
    <p:sldId id="297" r:id="rId28"/>
    <p:sldId id="298" r:id="rId29"/>
    <p:sldId id="299" r:id="rId30"/>
    <p:sldId id="300" r:id="rId31"/>
    <p:sldId id="301" r:id="rId32"/>
    <p:sldId id="302" r:id="rId33"/>
    <p:sldId id="303" r:id="rId34"/>
    <p:sldId id="304" r:id="rId35"/>
  </p:sldIdLst>
  <p:sldSz cx="9144000" cy="6858000" type="screen4x3"/>
  <p:notesSz cx="6858000" cy="9144000"/>
  <p:defaultTextStyle>
    <a:defPPr>
      <a:defRPr lang="de-A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720"/>
    <p:restoredTop sz="94535"/>
  </p:normalViewPr>
  <p:slideViewPr>
    <p:cSldViewPr>
      <p:cViewPr varScale="1">
        <p:scale>
          <a:sx n="59" d="100"/>
          <a:sy n="59" d="100"/>
        </p:scale>
        <p:origin x="-152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xmlns="" id="{0A99FECC-24B3-314B-9BED-2D9946E7BA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xmlns="" id="{A8F2F4FF-4098-F848-A53E-1E92242225F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xmlns="" id="{C38FDFB4-88E1-4C44-91AB-C4EA70DD327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 noProof="0"/>
              <a:t>Textmasterformate durch Klicken bearbeiten</a:t>
            </a:r>
          </a:p>
          <a:p>
            <a:pPr lvl="1"/>
            <a:r>
              <a:rPr lang="de-AT" altLang="de-DE" noProof="0"/>
              <a:t>Zweite Ebene</a:t>
            </a:r>
          </a:p>
          <a:p>
            <a:pPr lvl="2"/>
            <a:r>
              <a:rPr lang="de-AT" altLang="de-DE" noProof="0"/>
              <a:t>Dritte Ebene</a:t>
            </a:r>
          </a:p>
          <a:p>
            <a:pPr lvl="3"/>
            <a:r>
              <a:rPr lang="de-AT" altLang="de-DE" noProof="0"/>
              <a:t>Vierte Ebene</a:t>
            </a:r>
          </a:p>
          <a:p>
            <a:pPr lvl="4"/>
            <a:r>
              <a:rPr lang="de-AT" altLang="de-DE" noProof="0"/>
              <a:t>Fünfte Ebene</a:t>
            </a:r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xmlns="" id="{3F0054A6-480B-FC43-A826-CC0C9BEB516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343" name="Rectangle 7">
            <a:extLst>
              <a:ext uri="{FF2B5EF4-FFF2-40B4-BE49-F238E27FC236}">
                <a16:creationId xmlns:a16="http://schemas.microsoft.com/office/drawing/2014/main" xmlns="" id="{E5358C0F-F495-AC4D-9021-DDCEC09647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3A91EA04-5231-8D46-AF98-2A9FBC32AFD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454635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0" charset="0"/>
        <a:ea typeface="ＭＳ Ｐゴシック" pitchFamily="-110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5E6F953D-09F6-A844-8374-EEBDED9E6736}" type="slidenum">
              <a:rPr lang="de-AT" altLang="de-DE"/>
              <a:pPr>
                <a:spcBef>
                  <a:spcPct val="0"/>
                </a:spcBef>
              </a:pPr>
              <a:t>6</a:t>
            </a:fld>
            <a:endParaRPr lang="de-AT" altLang="de-DE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65378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0487C-0FF9-3249-90CB-A8C4AFAE7F6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0587402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B8CE1-3872-D443-830A-939EB220C248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208829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5ECBC-47CE-6D41-9776-2C126997D20A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5979713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21C97-966F-F248-A309-9B77142CF15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74124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4C97D-51E9-A34B-8171-1640A28A8E8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99022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DD40D-1198-7146-9610-3596A4EB7D22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820793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FBE580-3651-784F-B8F1-31BD28A522F0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438368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26F90-8E2D-994D-A986-B5A2D2D9347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7822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B08EA3-6D1D-7745-84E7-9736EC709784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636908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906FC1-41E3-6E4A-9DB6-6107B0974161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14612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69558C-142A-D24B-A9D9-B82D3E9C177C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341170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35C566-6618-514E-91FF-19AA775F4496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  <p:extLst>
      <p:ext uri="{BB962C8B-B14F-4D97-AF65-F5344CB8AC3E}">
        <p14:creationId xmlns:p14="http://schemas.microsoft.com/office/powerpoint/2010/main" val="268012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AT" altLang="de-DE"/>
              <a:t>Textmasterformate durch Klicken bearbeiten</a:t>
            </a:r>
          </a:p>
          <a:p>
            <a:pPr lvl="1"/>
            <a:r>
              <a:rPr lang="de-AT" altLang="de-DE"/>
              <a:t>Zweite Ebene</a:t>
            </a:r>
          </a:p>
          <a:p>
            <a:pPr lvl="2"/>
            <a:r>
              <a:rPr lang="de-AT" altLang="de-DE"/>
              <a:t>Dritte Ebene</a:t>
            </a:r>
          </a:p>
          <a:p>
            <a:pPr lvl="3"/>
            <a:r>
              <a:rPr lang="de-AT" altLang="de-DE"/>
              <a:t>Vierte Ebene</a:t>
            </a:r>
          </a:p>
          <a:p>
            <a:pPr lvl="4"/>
            <a:r>
              <a:rPr lang="de-AT" altLang="de-DE"/>
              <a:t>Fünfte Ebene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xmlns="" id="{079DB5CC-88FE-FF48-ACAA-424B66DB65A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xmlns="" id="{05CC15DA-90BD-554E-AB9C-624004090E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xmlns="" id="{0BDAE0BA-D568-C644-9E9E-A8F6FE51369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5E2AC21-C13A-EB48-B9C8-658A32D8B0AE}" type="slidenum">
              <a:rPr lang="de-AT" altLang="de-DE"/>
              <a:pPr>
                <a:defRPr/>
              </a:pPr>
              <a:t>‹#›</a:t>
            </a:fld>
            <a:endParaRPr lang="de-AT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0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1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1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0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AutoShape 4"/>
          <p:cNvSpPr>
            <a:spLocks noChangeArrowheads="1"/>
          </p:cNvSpPr>
          <p:nvPr/>
        </p:nvSpPr>
        <p:spPr bwMode="auto">
          <a:xfrm>
            <a:off x="457200" y="404813"/>
            <a:ext cx="8229600" cy="58324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de-DE" altLang="de-DE" sz="7000" dirty="0"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7000" dirty="0" err="1" smtClean="0">
                <a:solidFill>
                  <a:srgbClr val="003366"/>
                </a:solidFill>
                <a:latin typeface="Arial Black" charset="0"/>
              </a:rPr>
              <a:t>M</a:t>
            </a:r>
            <a:r>
              <a:rPr lang="en-US" altLang="de-DE" sz="7000" dirty="0" err="1" smtClean="0">
                <a:solidFill>
                  <a:srgbClr val="003366"/>
                </a:solidFill>
                <a:latin typeface="Arial Black" charset="0"/>
              </a:rPr>
              <a:t>úsculos</a:t>
            </a:r>
            <a:endParaRPr lang="en-US" altLang="de-DE" sz="7000" dirty="0" smtClean="0">
              <a:solidFill>
                <a:srgbClr val="003366"/>
              </a:solidFill>
              <a:latin typeface="Arial Black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x-none" altLang="de-DE" sz="7000" dirty="0" smtClean="0">
                <a:solidFill>
                  <a:srgbClr val="003366"/>
                </a:solidFill>
                <a:latin typeface="Arial Black" charset="0"/>
              </a:rPr>
              <a:t>Sistema nervoso</a:t>
            </a:r>
            <a:endParaRPr lang="de-AT" altLang="de-DE" sz="70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1F6131-25D9-E44B-9B16-0C799A4B75A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de-DE" altLang="de-DE" sz="140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445E9CD-7A18-724E-A9CF-384DCD75229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de-DE" altLang="de-DE" sz="140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BA6204-53AB-B34A-B44A-EDC343F8A583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de-DE" altLang="de-DE" sz="1400"/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3500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E1AAE4-1E62-3D4D-8BD6-36585219074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de-DE" altLang="de-DE" sz="140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421CBA2-C983-B84E-B519-BB0239DF2539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de-DE" altLang="de-DE" sz="140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D075CC-B129-684B-AF1E-12A2ED36746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15</a:t>
            </a:fld>
            <a:endParaRPr lang="de-DE" altLang="de-DE" sz="140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D7E902-10C6-FB4B-B3F1-E85DC60D175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16</a:t>
            </a:fld>
            <a:endParaRPr lang="de-DE" altLang="de-DE" sz="140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177E49-4A8A-7E41-92EE-C5DF2C7B7DC2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17</a:t>
            </a:fld>
            <a:endParaRPr lang="de-DE" altLang="de-DE" sz="140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56C3A60B-9A04-6046-AB17-E3F9A05AB496}"/>
              </a:ext>
            </a:extLst>
          </p:cNvPr>
          <p:cNvCxnSpPr/>
          <p:nvPr/>
        </p:nvCxnSpPr>
        <p:spPr>
          <a:xfrm flipV="1">
            <a:off x="5643563" y="3286125"/>
            <a:ext cx="2000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0EC4725F-974C-C444-9ECC-550A099F0CD0}"/>
              </a:ext>
            </a:extLst>
          </p:cNvPr>
          <p:cNvCxnSpPr/>
          <p:nvPr/>
        </p:nvCxnSpPr>
        <p:spPr>
          <a:xfrm rot="16200000" flipV="1">
            <a:off x="6029325" y="3457575"/>
            <a:ext cx="142875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D0C74B52-5581-9147-AE16-D99F60096840}"/>
              </a:ext>
            </a:extLst>
          </p:cNvPr>
          <p:cNvCxnSpPr/>
          <p:nvPr/>
        </p:nvCxnSpPr>
        <p:spPr>
          <a:xfrm rot="5400000">
            <a:off x="5886451" y="2886075"/>
            <a:ext cx="285750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13B09C-04B9-6445-A188-D965F41C666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18</a:t>
            </a:fld>
            <a:endParaRPr lang="de-DE" altLang="de-DE" sz="140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B3A0EDE-0D3A-BC4E-AAB7-5CB8DCD25526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19</a:t>
            </a:fld>
            <a:endParaRPr lang="de-DE" altLang="de-DE" sz="140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3"/>
          <p:cNvSpPr>
            <a:spLocks noChangeArrowheads="1"/>
          </p:cNvSpPr>
          <p:nvPr/>
        </p:nvSpPr>
        <p:spPr bwMode="auto">
          <a:xfrm>
            <a:off x="827088" y="333375"/>
            <a:ext cx="3529012" cy="698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M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úsculos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6386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163" y="-92075"/>
            <a:ext cx="2160587" cy="69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4664C4-DC8C-A445-BEF1-66F137454F3B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20</a:t>
            </a:fld>
            <a:endParaRPr lang="de-DE" altLang="de-DE" sz="140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CE64C42-CEFA-994D-936E-2705928FB78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de-DE" altLang="de-DE" sz="140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7340EB-89C8-9E47-96D3-AD08BB7DE24A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22</a:t>
            </a:fld>
            <a:endParaRPr lang="de-DE" altLang="de-DE" sz="140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2DD020E-E3C4-C248-A250-0480197A316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23</a:t>
            </a:fld>
            <a:endParaRPr lang="de-DE" altLang="de-DE" sz="140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A0D0AB9-BAE1-F14A-9C65-BFF5E9456765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24</a:t>
            </a:fld>
            <a:endParaRPr lang="de-DE" altLang="de-DE" sz="140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78373BD-F94C-2A45-ADA3-67AE35962874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de-DE" altLang="de-DE" sz="140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6462BC-677D-8347-A611-881AD1504813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26</a:t>
            </a:fld>
            <a:endParaRPr lang="de-DE" altLang="de-DE" sz="140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2316215-0771-DF45-B938-040617C2708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de-DE" altLang="de-DE" sz="140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2EC7256-7128-D74F-B717-1F7BA4C4A7E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28</a:t>
            </a:fld>
            <a:endParaRPr lang="de-DE" altLang="de-DE" sz="140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128C136B-BE34-6349-97E1-F7AE9E989731}"/>
              </a:ext>
            </a:extLst>
          </p:cNvPr>
          <p:cNvCxnSpPr/>
          <p:nvPr/>
        </p:nvCxnSpPr>
        <p:spPr>
          <a:xfrm rot="5400000">
            <a:off x="5743575" y="3814763"/>
            <a:ext cx="214313" cy="1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2CC1C5F8-F362-FF46-A920-886264549408}"/>
              </a:ext>
            </a:extLst>
          </p:cNvPr>
          <p:cNvCxnSpPr/>
          <p:nvPr/>
        </p:nvCxnSpPr>
        <p:spPr>
          <a:xfrm>
            <a:off x="5500688" y="4000500"/>
            <a:ext cx="200025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95EF2E1-26D7-BC41-935B-BFA705F5809F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29</a:t>
            </a:fld>
            <a:endParaRPr lang="de-DE" altLang="de-DE" sz="140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63D70C8D-9652-DD41-A0BD-3253E3F85DDC}"/>
              </a:ext>
            </a:extLst>
          </p:cNvPr>
          <p:cNvCxnSpPr/>
          <p:nvPr/>
        </p:nvCxnSpPr>
        <p:spPr>
          <a:xfrm rot="5400000">
            <a:off x="5886451" y="3314700"/>
            <a:ext cx="214312" cy="142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75BEE0CA-1E9B-8F4F-B0BF-2392CCB322BC}"/>
              </a:ext>
            </a:extLst>
          </p:cNvPr>
          <p:cNvCxnSpPr/>
          <p:nvPr/>
        </p:nvCxnSpPr>
        <p:spPr>
          <a:xfrm rot="10800000">
            <a:off x="4200525" y="4214813"/>
            <a:ext cx="228600" cy="2143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B36A3109-C226-1A4D-B8E3-AC598620602B}"/>
              </a:ext>
            </a:extLst>
          </p:cNvPr>
          <p:cNvCxnSpPr/>
          <p:nvPr/>
        </p:nvCxnSpPr>
        <p:spPr>
          <a:xfrm rot="16200000" flipV="1">
            <a:off x="3529012" y="4529138"/>
            <a:ext cx="214313" cy="142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xmlns="" id="{090F1ED9-DAF2-8D4A-9F5E-8C57E6748303}"/>
              </a:ext>
            </a:extLst>
          </p:cNvPr>
          <p:cNvCxnSpPr/>
          <p:nvPr/>
        </p:nvCxnSpPr>
        <p:spPr>
          <a:xfrm rot="10800000">
            <a:off x="6272213" y="3857625"/>
            <a:ext cx="157162" cy="14287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>
            <a:extLst>
              <a:ext uri="{FF2B5EF4-FFF2-40B4-BE49-F238E27FC236}">
                <a16:creationId xmlns:a16="http://schemas.microsoft.com/office/drawing/2014/main" xmlns="" id="{5C495EB6-7634-B547-A4E4-F4EA53119EEF}"/>
              </a:ext>
            </a:extLst>
          </p:cNvPr>
          <p:cNvCxnSpPr/>
          <p:nvPr/>
        </p:nvCxnSpPr>
        <p:spPr>
          <a:xfrm>
            <a:off x="5357813" y="3714750"/>
            <a:ext cx="3429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xmlns="" id="{7CA210CD-DE32-C84F-8059-B7EF63CD7C1E}"/>
              </a:ext>
            </a:extLst>
          </p:cNvPr>
          <p:cNvCxnSpPr/>
          <p:nvPr/>
        </p:nvCxnSpPr>
        <p:spPr>
          <a:xfrm rot="5400000">
            <a:off x="3636169" y="2707481"/>
            <a:ext cx="357188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xmlns="" id="{2C9E370A-6DC0-BC45-B5DE-83BFBABC2C85}"/>
              </a:ext>
            </a:extLst>
          </p:cNvPr>
          <p:cNvCxnSpPr/>
          <p:nvPr/>
        </p:nvCxnSpPr>
        <p:spPr>
          <a:xfrm rot="10800000" flipV="1">
            <a:off x="4271963" y="3000375"/>
            <a:ext cx="300037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2"/>
          <p:cNvSpPr>
            <a:spLocks noChangeArrowheads="1"/>
          </p:cNvSpPr>
          <p:nvPr/>
        </p:nvSpPr>
        <p:spPr bwMode="auto">
          <a:xfrm>
            <a:off x="323850" y="115888"/>
            <a:ext cx="8507413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Paralisia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EM,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ELA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,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Polio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Conflito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motor</a:t>
            </a:r>
            <a:endParaRPr lang="de-AT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17410" name="Picture 5" descr="Rampe für Rollstuhlfahrer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95513" y="890588"/>
            <a:ext cx="4194175" cy="5851525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099968-A69D-AB49-88BB-B8E03733AD6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30</a:t>
            </a:fld>
            <a:endParaRPr lang="de-DE" altLang="de-DE" sz="140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Gerade Verbindung mit Pfeil 3">
            <a:extLst>
              <a:ext uri="{FF2B5EF4-FFF2-40B4-BE49-F238E27FC236}">
                <a16:creationId xmlns:a16="http://schemas.microsoft.com/office/drawing/2014/main" xmlns="" id="{209E5202-7443-264D-8975-405BAF434E5A}"/>
              </a:ext>
            </a:extLst>
          </p:cNvPr>
          <p:cNvCxnSpPr/>
          <p:nvPr/>
        </p:nvCxnSpPr>
        <p:spPr>
          <a:xfrm flipV="1">
            <a:off x="5000625" y="3714750"/>
            <a:ext cx="342900" cy="71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xmlns="" id="{8B509EB5-3D84-5546-900F-A30A483FEFC4}"/>
              </a:ext>
            </a:extLst>
          </p:cNvPr>
          <p:cNvCxnSpPr/>
          <p:nvPr/>
        </p:nvCxnSpPr>
        <p:spPr>
          <a:xfrm rot="10800000">
            <a:off x="6057900" y="3643313"/>
            <a:ext cx="300038" cy="15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xmlns="" id="{61618F03-1371-B94A-BE05-3B84B751F938}"/>
              </a:ext>
            </a:extLst>
          </p:cNvPr>
          <p:cNvCxnSpPr/>
          <p:nvPr/>
        </p:nvCxnSpPr>
        <p:spPr>
          <a:xfrm>
            <a:off x="5143500" y="3143250"/>
            <a:ext cx="271463" cy="21431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xmlns="" id="{5EA33B00-6014-A64E-B427-E9DDA1F963C6}"/>
              </a:ext>
            </a:extLst>
          </p:cNvPr>
          <p:cNvCxnSpPr/>
          <p:nvPr/>
        </p:nvCxnSpPr>
        <p:spPr>
          <a:xfrm rot="5400000">
            <a:off x="5707857" y="2993231"/>
            <a:ext cx="214312" cy="8572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F722D5-EA93-3849-90FB-69093C36BE7E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de-DE" altLang="de-DE" sz="140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A32A346-5CB7-3F4B-ACF7-C68A2E83ED8D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32</a:t>
            </a:fld>
            <a:endParaRPr lang="de-DE" altLang="de-DE" sz="140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D8EC95-5D24-C346-9001-84ADEFC47BB2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33</a:t>
            </a:fld>
            <a:endParaRPr lang="de-DE" altLang="de-DE" sz="140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Foliennummernplatzhalt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4881FA0-C4F8-BC4D-A1F5-24820A7E5478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de-DE" altLang="de-DE" sz="140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25450"/>
            <a:ext cx="10414000" cy="600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Bild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6213" y="242888"/>
            <a:ext cx="6078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Centro motor Cortical </a:t>
            </a:r>
            <a:r>
              <a:rPr lang="mr-IN" altLang="de-DE" sz="2400" dirty="0" smtClean="0">
                <a:solidFill>
                  <a:srgbClr val="003366"/>
                </a:solidFill>
                <a:latin typeface="Arial Black" charset="0"/>
              </a:rPr>
              <a:t>–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inerva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muscular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cxnSp>
        <p:nvCxnSpPr>
          <p:cNvPr id="18436" name="Gerade Verbindung mit Pfeil 3"/>
          <p:cNvCxnSpPr>
            <a:cxnSpLocks noChangeShapeType="1"/>
          </p:cNvCxnSpPr>
          <p:nvPr/>
        </p:nvCxnSpPr>
        <p:spPr bwMode="auto">
          <a:xfrm>
            <a:off x="2039938" y="2565400"/>
            <a:ext cx="2316162" cy="9318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437" name="Gerade Verbindung mit Pfeil 4"/>
          <p:cNvCxnSpPr>
            <a:cxnSpLocks noChangeShapeType="1"/>
          </p:cNvCxnSpPr>
          <p:nvPr/>
        </p:nvCxnSpPr>
        <p:spPr bwMode="auto">
          <a:xfrm flipH="1">
            <a:off x="4787900" y="2420938"/>
            <a:ext cx="2557463" cy="10572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Bild 1" descr="Motori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84163" y="-674688"/>
            <a:ext cx="9248776" cy="8496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8" name="AutoShape 2"/>
          <p:cNvSpPr>
            <a:spLocks noChangeArrowheads="1"/>
          </p:cNvSpPr>
          <p:nvPr/>
        </p:nvSpPr>
        <p:spPr bwMode="auto">
          <a:xfrm>
            <a:off x="457200" y="115888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TC: Motor, </a:t>
            </a:r>
            <a:r>
              <a:rPr lang="pt-BR" altLang="de-DE" sz="2400" dirty="0" smtClean="0">
                <a:solidFill>
                  <a:srgbClr val="003366"/>
                </a:solidFill>
                <a:latin typeface="Arial Black" charset="0"/>
              </a:rPr>
              <a:t>Conflito Recorrente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Subst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ância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branca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cerebral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-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Nutri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ção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muscular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  <p:pic>
        <p:nvPicPr>
          <p:cNvPr id="22531" name="Inhaltsplatzhalter 2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050" y="962025"/>
            <a:ext cx="4830763" cy="58515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27 Pletschinger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5888" y="1047750"/>
            <a:ext cx="8910637" cy="569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8" name="AutoShape 4"/>
          <p:cNvSpPr>
            <a:spLocks noChangeArrowheads="1"/>
          </p:cNvSpPr>
          <p:nvPr/>
        </p:nvSpPr>
        <p:spPr bwMode="auto">
          <a:xfrm>
            <a:off x="457200" y="228600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Tumor Muscular </a:t>
            </a:r>
            <a:r>
              <a:rPr lang="en-US" altLang="de-DE" sz="2400" dirty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Sarcoma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Muscular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27 Pletschinger 1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313" y="908050"/>
            <a:ext cx="8064500" cy="5807075"/>
          </a:xfrm>
          <a:noFill/>
        </p:spPr>
      </p:pic>
      <p:sp>
        <p:nvSpPr>
          <p:cNvPr id="25602" name="AutoShape 4"/>
          <p:cNvSpPr>
            <a:spLocks noChangeArrowheads="1"/>
          </p:cNvSpPr>
          <p:nvPr/>
        </p:nvSpPr>
        <p:spPr bwMode="auto">
          <a:xfrm>
            <a:off x="457200" y="188913"/>
            <a:ext cx="822960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003399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Sarcoma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Muscular –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Subst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ância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err="1" smtClean="0">
                <a:solidFill>
                  <a:srgbClr val="003366"/>
                </a:solidFill>
                <a:latin typeface="Arial Black" charset="0"/>
              </a:rPr>
              <a:t>branca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– </a:t>
            </a:r>
            <a:r>
              <a:rPr lang="en-US" altLang="de-DE" sz="2400" dirty="0" smtClean="0">
                <a:solidFill>
                  <a:srgbClr val="003366"/>
                </a:solidFill>
                <a:latin typeface="Arial Black" charset="0"/>
              </a:rPr>
              <a:t>SWE</a:t>
            </a:r>
            <a:endParaRPr lang="en-US" altLang="de-DE" sz="2400" dirty="0">
              <a:solidFill>
                <a:srgbClr val="003366"/>
              </a:solidFill>
              <a:latin typeface="Arial Black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feld 4"/>
          <p:cNvSpPr txBox="1">
            <a:spLocks noChangeArrowheads="1"/>
          </p:cNvSpPr>
          <p:nvPr/>
        </p:nvSpPr>
        <p:spPr bwMode="auto">
          <a:xfrm>
            <a:off x="500063" y="785813"/>
            <a:ext cx="8429625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de-DE" altLang="de-DE" sz="9600" dirty="0">
              <a:solidFill>
                <a:schemeClr val="bg1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9600" dirty="0" err="1" smtClean="0">
                <a:solidFill>
                  <a:schemeClr val="bg1"/>
                </a:solidFill>
              </a:rPr>
              <a:t>Mulher</a:t>
            </a:r>
            <a:r>
              <a:rPr lang="en-US" altLang="de-DE" sz="9600" dirty="0" smtClean="0">
                <a:solidFill>
                  <a:schemeClr val="bg1"/>
                </a:solidFill>
              </a:rPr>
              <a:t>, </a:t>
            </a:r>
            <a:r>
              <a:rPr lang="en-US" altLang="de-DE" sz="9600" dirty="0" smtClean="0">
                <a:solidFill>
                  <a:schemeClr val="bg1"/>
                </a:solidFill>
              </a:rPr>
              <a:t>80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de-DE" sz="7200" dirty="0" smtClean="0">
                <a:solidFill>
                  <a:srgbClr val="FF0000"/>
                </a:solidFill>
              </a:rPr>
              <a:t>“</a:t>
            </a:r>
            <a:r>
              <a:rPr lang="en-US" altLang="de-DE" sz="7200" dirty="0" err="1" smtClean="0">
                <a:solidFill>
                  <a:srgbClr val="FF0000"/>
                </a:solidFill>
              </a:rPr>
              <a:t>encefalite</a:t>
            </a:r>
            <a:r>
              <a:rPr lang="en-US" altLang="de-DE" sz="7200" dirty="0" smtClean="0">
                <a:solidFill>
                  <a:srgbClr val="FF0000"/>
                </a:solidFill>
              </a:rPr>
              <a:t>” </a:t>
            </a:r>
            <a:r>
              <a:rPr lang="en-US" altLang="de-DE" sz="7200" dirty="0" smtClean="0">
                <a:solidFill>
                  <a:srgbClr val="FF0000"/>
                </a:solidFill>
              </a:rPr>
              <a:t>at 30</a:t>
            </a:r>
            <a:endParaRPr lang="en-US" altLang="de-DE" sz="7200" dirty="0">
              <a:solidFill>
                <a:srgbClr val="FF0000"/>
              </a:solidFill>
            </a:endParaRPr>
          </a:p>
        </p:txBody>
      </p:sp>
      <p:sp>
        <p:nvSpPr>
          <p:cNvPr id="26626" name="Foliennummernplatzhalter 2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1D088C-11F7-164E-8674-0D4929D53A71}" type="slidenum">
              <a:rPr lang="de-DE" altLang="de-DE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de-DE" altLang="de-DE"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79</Words>
  <Application>Microsoft Macintosh PowerPoint</Application>
  <PresentationFormat>On-screen Show (4:3)</PresentationFormat>
  <Paragraphs>40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Standarddesign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Microsoft Office-Anwender</dc:creator>
  <cp:lastModifiedBy>Rubens Martins Junior</cp:lastModifiedBy>
  <cp:revision>6</cp:revision>
  <dcterms:created xsi:type="dcterms:W3CDTF">2019-09-27T09:14:34Z</dcterms:created>
  <dcterms:modified xsi:type="dcterms:W3CDTF">2020-02-08T01:11:34Z</dcterms:modified>
</cp:coreProperties>
</file>