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5" r:id="rId2"/>
    <p:sldId id="275" r:id="rId3"/>
    <p:sldId id="276" r:id="rId4"/>
    <p:sldId id="262" r:id="rId5"/>
    <p:sldId id="263" r:id="rId6"/>
    <p:sldId id="257" r:id="rId7"/>
    <p:sldId id="267" r:id="rId8"/>
    <p:sldId id="266" r:id="rId9"/>
    <p:sldId id="283" r:id="rId10"/>
    <p:sldId id="284" r:id="rId11"/>
    <p:sldId id="286" r:id="rId12"/>
    <p:sldId id="277" r:id="rId13"/>
    <p:sldId id="282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59" d="100"/>
          <a:sy n="59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F814D85-5F41-E943-B6EB-FF0F9AF4B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126B46C3-F0D8-AD41-B19B-EEEC22F05A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919288CF-8D9C-9F43-8472-92DB762125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10DE534B-05CD-E246-B1E0-7D4909EA13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xmlns="" id="{CB3BB4CE-4BFC-2E40-8360-F2AF71595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4283DF-54FE-5A43-88AD-69C1E6C3D31A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894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241C-201B-DE41-80AF-65273DAD5C4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84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F67B-4204-E442-9E3D-3B37E587E03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3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5479-D84D-E64A-AE47-84E9654A181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234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2144-5A94-FA4F-A066-9AF23B2D38D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45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8432-8412-9447-B4EB-4B60D4CD4FE5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41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192A-3E5D-BD45-B5B5-C505074B10CA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569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0225-49C9-2941-9C70-2D3981A4042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75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9E38-C050-8640-93DE-4AECA0D828F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446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6B71-A4BA-3A45-B92B-1F13B732FC8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61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CDF9-E7C0-1240-856C-1A9546460D6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48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513D-CA58-0A49-9EF7-C04674855C7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619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4A12-92A9-F646-B289-3295CB4E934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69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B53F38-4576-B045-8C0F-4AF67763074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C3%2525252525BC.ppt%23-1,1,Folie%2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í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culos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e 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ê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nis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culos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recorrente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ambos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lados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Bild 1" descr="Hoden beide Seit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795338"/>
            <a:ext cx="6594475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6628" name="AutoShape 16"/>
          <p:cNvSpPr>
            <a:spLocks noChangeArrowheads="1"/>
          </p:cNvSpPr>
          <p:nvPr/>
        </p:nvSpPr>
        <p:spPr bwMode="auto">
          <a:xfrm>
            <a:off x="0" y="144463"/>
            <a:ext cx="9144000" cy="836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Descida testicular: na maioria das vezes um 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conflito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de proxy para os pais em relação à masculinidade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9" name="Bild 2" descr="Hodenhochstand (Häufigkeit).kl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8051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7651" name="AutoShape 15"/>
          <p:cNvSpPr>
            <a:spLocks noChangeArrowheads="1"/>
          </p:cNvSpPr>
          <p:nvPr/>
        </p:nvSpPr>
        <p:spPr bwMode="auto">
          <a:xfrm>
            <a:off x="395288" y="303213"/>
            <a:ext cx="829151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Hidrocele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Ataque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2" name="Inhaltsplatzhalter 2" descr="hydrozele-befund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06475"/>
            <a:ext cx="8229600" cy="5851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nhaltsplatzhalter 2" descr="258 Glied.psd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269163" cy="5168900"/>
          </a:xfrm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ê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Bildschirmfoto 2012-01-05 um 17.1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079500"/>
            <a:ext cx="78216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9552" y="260648"/>
            <a:ext cx="8219256" cy="7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Hirsuties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Coronae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Glandis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mr-IN" altLang="de-DE" sz="2400" dirty="0" smtClean="0">
                <a:solidFill>
                  <a:srgbClr val="003366"/>
                </a:solidFill>
                <a:latin typeface="Arial Black" charset="0"/>
              </a:rPr>
              <a:t>–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ápulas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peroladas</a:t>
            </a:r>
            <a:endParaRPr lang="en-US" altLang="de-DE" sz="24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separa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2" descr="Male_genital_anatomy_-_penis_glans_close-up_(Anatomie_der_männlichen_Genitalien_-_Nahaufnahme_der_Eichel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10067925" cy="7105651"/>
          </a:xfrm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Hirsuties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Coronae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Glandis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separa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Bildschirmfoto 2011-12-03 um 00.5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01800" y="269876"/>
            <a:ext cx="581342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Verrugas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genitais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separa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nhaltsplatzhalter 2" descr="phimose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63613"/>
            <a:ext cx="8350250" cy="5894387"/>
          </a:xfrm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Fimose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(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Estreitamento do prepúcio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phimos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Fimose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Opera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6387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culos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Epidídimos, 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cord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espermático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8" name="Bild 2" descr="Gray_ho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33450"/>
            <a:ext cx="639921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Epidídimos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2" name="Bild 1" descr="Illu_testis_sur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898525"/>
            <a:ext cx="46243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de-AT" altLang="de-DE" sz="2400" dirty="0" err="1" smtClean="0">
                <a:solidFill>
                  <a:srgbClr val="003366"/>
                </a:solidFill>
                <a:latin typeface="Arial Black" charset="0"/>
              </a:rPr>
              <a:t>ículos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2uij4w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3" y="849313"/>
            <a:ext cx="9144000" cy="5276850"/>
          </a:xfrm>
          <a:noFill/>
        </p:spPr>
      </p:pic>
      <p:sp>
        <p:nvSpPr>
          <p:cNvPr id="19458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Quadro Histórico: Testículos Gigantes Coletivos?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tillfri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8200" y="908050"/>
            <a:ext cx="4768850" cy="5949950"/>
          </a:xfrm>
          <a:noFill/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“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Elefant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”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?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814388"/>
            <a:ext cx="4989512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ância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Ov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ário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1508" name="Gerade Verbindung mit Pfeil 3"/>
          <p:cNvCxnSpPr>
            <a:cxnSpLocks noChangeShapeType="1"/>
          </p:cNvCxnSpPr>
          <p:nvPr/>
        </p:nvCxnSpPr>
        <p:spPr bwMode="auto">
          <a:xfrm>
            <a:off x="1619250" y="4581525"/>
            <a:ext cx="2451100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 flipH="1">
            <a:off x="5076825" y="4724400"/>
            <a:ext cx="2430463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ativo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 descr="h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3357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ículo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r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ecorrente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ativo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2" descr="Hod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2658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Macintosh PowerPoint</Application>
  <PresentationFormat>On-screen Show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9</cp:revision>
  <dcterms:created xsi:type="dcterms:W3CDTF">2019-09-27T09:03:35Z</dcterms:created>
  <dcterms:modified xsi:type="dcterms:W3CDTF">2020-02-07T23:38:37Z</dcterms:modified>
</cp:coreProperties>
</file>