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2" r:id="rId2"/>
    <p:sldId id="475" r:id="rId3"/>
    <p:sldId id="549" r:id="rId4"/>
    <p:sldId id="547" r:id="rId5"/>
    <p:sldId id="550" r:id="rId6"/>
    <p:sldId id="551" r:id="rId7"/>
    <p:sldId id="545" r:id="rId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60" d="100"/>
          <a:sy n="60" d="100"/>
        </p:scale>
        <p:origin x="-17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5020E43-F99F-1A48-BCD4-0B7119FBE0D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840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EA08305-1A43-DC4E-807F-3E70F4D1184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266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1D8DB80-A346-2044-9C97-BBB63876116E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9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5FD5-1533-E04A-AEC3-FE645A79201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55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5F87-F570-C641-81BF-3EBA71E6BA9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1C2-F7CD-7C47-B661-69E7A1E5414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8918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8AC-9830-E744-BD87-9CEA155791B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004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7322-CCE9-0540-8AB8-14CA55A0788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94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8517-8F9F-8343-8CFB-1A5FCB6FF87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252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C7C8-9E74-1146-89AB-33CEB2DD67B8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739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675A-BBE8-CA49-8D5F-4CFDC382792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225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8844-03C6-2243-92D3-D46BC7F750F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849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840A-287B-C34F-96C8-ACD82543808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736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6B0B-1EE5-E246-AB27-BA0040934A2A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3747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0DA9-488E-8A48-9AB7-3E487B5E6E1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28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1D990F08-BA3A-7348-A77C-A7B1EE512CF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C3%2525252525BC.ppt%23-1,1,Folie%2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Ov</a:t>
            </a: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á</a:t>
            </a: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rios</a:t>
            </a:r>
            <a:r>
              <a:rPr lang="en-US" altLang="de-DE" sz="6000" dirty="0" smtClean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en-US" altLang="de-DE" sz="60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Trompas</a:t>
            </a:r>
            <a:r>
              <a:rPr lang="en-US" altLang="de-DE" sz="60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fal</a:t>
            </a:r>
            <a:r>
              <a:rPr lang="en-US" altLang="de-DE" sz="6000" dirty="0" err="1" smtClean="0">
                <a:solidFill>
                  <a:srgbClr val="003366"/>
                </a:solidFill>
                <a:latin typeface="Arial Black" charset="0"/>
              </a:rPr>
              <a:t>ópio</a:t>
            </a:r>
            <a:endParaRPr lang="en-US" altLang="de-DE" sz="60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Ov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ário</a:t>
            </a:r>
            <a:r>
              <a:rPr lang="de-DE" altLang="de-DE" sz="2400" dirty="0" err="1" smtClean="0">
                <a:solidFill>
                  <a:srgbClr val="003366"/>
                </a:solidFill>
                <a:latin typeface="Arial Black" charset="0"/>
              </a:rPr>
              <a:t>s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5" descr="50 Eierstöc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ância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Ov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ários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1908175" y="4221163"/>
            <a:ext cx="2162175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5"/>
          <p:cNvCxnSpPr>
            <a:cxnSpLocks noChangeShapeType="1"/>
          </p:cNvCxnSpPr>
          <p:nvPr/>
        </p:nvCxnSpPr>
        <p:spPr bwMode="auto">
          <a:xfrm flipH="1">
            <a:off x="5064125" y="4437063"/>
            <a:ext cx="2244725" cy="939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945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79512" y="188913"/>
            <a:ext cx="914501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Tronco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Trompas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fal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ópio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Mucosa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uterina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>
            <a:off x="1403350" y="2060575"/>
            <a:ext cx="28384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eierstock-zyste-500x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63613"/>
            <a:ext cx="7859712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Cisto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ovariano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 descr="220px-Eierstockzyten-H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1468438"/>
            <a:ext cx="91662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Cisto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ovariano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perda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em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reparo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Endometriosis%2C_abdominal_w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238" y="938213"/>
            <a:ext cx="8029575" cy="5759450"/>
          </a:xfrm>
          <a:noFill/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Endometriose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-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Tecido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</Words>
  <Application>Microsoft Macintosh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5</cp:revision>
  <dcterms:created xsi:type="dcterms:W3CDTF">2019-09-27T08:59:12Z</dcterms:created>
  <dcterms:modified xsi:type="dcterms:W3CDTF">2020-02-07T04:16:24Z</dcterms:modified>
</cp:coreProperties>
</file>