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57" r:id="rId4"/>
    <p:sldId id="274" r:id="rId5"/>
    <p:sldId id="275" r:id="rId6"/>
    <p:sldId id="279" r:id="rId7"/>
    <p:sldId id="277" r:id="rId8"/>
    <p:sldId id="271" r:id="rId9"/>
    <p:sldId id="266" r:id="rId10"/>
    <p:sldId id="280" r:id="rId11"/>
    <p:sldId id="273" r:id="rId12"/>
    <p:sldId id="263" r:id="rId1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59" d="100"/>
          <a:sy n="59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946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627853-BE5D-AD4E-B90D-C897E2C94C3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9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97C4D6-282D-0241-A04B-07C89CA6D339}" type="slidenum">
              <a:rPr lang="de-AT" altLang="de-DE"/>
              <a:pPr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B2E8C4-647A-0547-84E6-03EF364D0779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F7988-DF21-6C46-86DE-67675EA7052D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7041-827A-F547-B7A9-40AA6FA35EB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934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8E65-F1E5-874A-B95B-F9FC7F4CC3B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5662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4B4F-6E5C-2242-B954-94094D23A627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787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E10E-C50E-1C4C-BC20-E3314749344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12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91EC-48C2-FD4E-A405-CEEA1B46F35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90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57A4-0A1B-DD47-B166-02E027D7FFF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09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4577-0B5A-244E-97CE-0A1EBCAA2B9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79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63C8-563F-AD44-81DF-936927B30237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79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1943-1A54-9E43-AB08-06B8DE9A4D3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281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1DC7-9219-B347-8A32-52C0E0900A18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96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3A83-3D51-5E4D-82E6-966563E544B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08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10ED-3066-F74E-BCF2-843C8C3D4EC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05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D19E01-F744-D24D-A3E6-78AD6D72547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C3%2525252525BC.ppt%23-1,1,Folie%2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1/1f/PHIL_2860_lores.jpg" TargetMode="Externa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ígado</a:t>
            </a: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Ves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ícula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Ductos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biliares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-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Ectoderme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Dutos biliares do fígado - 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Icterícia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0" name="Picture 8" descr="Bild:PHIL 2860 lores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30275"/>
            <a:ext cx="7956550" cy="56943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okument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74725"/>
            <a:ext cx="8099425" cy="6094413"/>
          </a:xfrm>
          <a:noFill/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4213" y="5949950"/>
            <a:ext cx="274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Black" charset="0"/>
              </a:rPr>
              <a:t>Quelle: Pschyrembel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de-DE" sz="2400">
                <a:solidFill>
                  <a:srgbClr val="003366"/>
                </a:solidFill>
                <a:latin typeface="Arial Black" charset="0"/>
              </a:rPr>
              <a:t>Histologia Hepática - “Vírus da Hepatite”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412875"/>
            <a:ext cx="896302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ígado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vesícula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95536" y="404664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ígado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vesícula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5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179512" y="188640"/>
            <a:ext cx="943304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Tronco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Tecido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ásico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fígado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(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Par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ê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nquima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5724525" y="1916113"/>
            <a:ext cx="115093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87350"/>
            <a:ext cx="607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órtex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Ductos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biliares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0484" name="Gerade Verbindung mit Pfeil 2"/>
          <p:cNvCxnSpPr>
            <a:cxnSpLocks noChangeShapeType="1"/>
          </p:cNvCxnSpPr>
          <p:nvPr/>
        </p:nvCxnSpPr>
        <p:spPr bwMode="auto">
          <a:xfrm flipH="1" flipV="1">
            <a:off x="6505575" y="4581525"/>
            <a:ext cx="23145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de-DE" sz="2400" dirty="0" err="1">
                <a:solidFill>
                  <a:srgbClr val="003366"/>
                </a:solidFill>
                <a:latin typeface="Arial Black" charset="0"/>
              </a:rPr>
              <a:t>Fígado</a:t>
            </a:r>
            <a:r>
              <a:rPr lang="es-ES_tradnl" altLang="de-DE" sz="2400" dirty="0">
                <a:solidFill>
                  <a:srgbClr val="003366"/>
                </a:solidFill>
                <a:latin typeface="Arial Black" charset="0"/>
              </a:rPr>
              <a:t> - </a:t>
            </a:r>
            <a:r>
              <a:rPr lang="es-ES_tradnl" altLang="de-DE" sz="2400" dirty="0" err="1">
                <a:solidFill>
                  <a:srgbClr val="003366"/>
                </a:solidFill>
                <a:latin typeface="Arial Black" charset="0"/>
              </a:rPr>
              <a:t>endoderme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 1" descr="LeberOP1_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ígado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com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pequena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cicatriz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3555" name="Gerade Verbindung mit Pfeil 3"/>
          <p:cNvCxnSpPr>
            <a:cxnSpLocks noChangeShapeType="1"/>
          </p:cNvCxnSpPr>
          <p:nvPr/>
        </p:nvCxnSpPr>
        <p:spPr bwMode="auto">
          <a:xfrm>
            <a:off x="1692275" y="3429000"/>
            <a:ext cx="71913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ígado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Inchado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Par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ênqui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Picture 6" descr="129-48-124-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981075"/>
            <a:ext cx="5676900" cy="57324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6 Hoeg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20650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66357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Parênquima hepático - 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Lesões </a:t>
            </a:r>
            <a:r>
              <a:rPr lang="pt-BR" altLang="de-DE" sz="2400" dirty="0">
                <a:solidFill>
                  <a:srgbClr val="003366"/>
                </a:solidFill>
                <a:latin typeface="Arial Black" charset="0"/>
              </a:rPr>
              <a:t>redondas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71</Words>
  <Application>Microsoft Macintosh PowerPoint</Application>
  <PresentationFormat>On-screen Show (4:3)</PresentationFormat>
  <Paragraphs>17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6</cp:revision>
  <dcterms:created xsi:type="dcterms:W3CDTF">2019-09-27T08:50:07Z</dcterms:created>
  <dcterms:modified xsi:type="dcterms:W3CDTF">2020-02-07T22:10:11Z</dcterms:modified>
</cp:coreProperties>
</file>