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9" r:id="rId3"/>
    <p:sldId id="261" r:id="rId4"/>
    <p:sldId id="256" r:id="rId5"/>
    <p:sldId id="262" r:id="rId6"/>
    <p:sldId id="258" r:id="rId7"/>
    <p:sldId id="260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60" d="100"/>
          <a:sy n="60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15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5D8589-86E9-B54B-8464-FCFAC65F128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900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254B69-CC8B-1245-8FE9-0B497ABD00D2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3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7CE3-B8F9-B441-8D04-EA751D8BA69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41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C5CC-FA6A-9A43-A0C2-14305483C9D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18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546C-9950-4E4E-BDD7-BEB3618889E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191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1F25-B851-2940-9D77-EACFE01FCD1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4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6F15-4113-E747-91FE-CCEA440FD08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75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DBD0-5A59-C84C-83A1-7532C6F3751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056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372A-C88E-CB45-B0AE-88CD5C9CD0F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07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477C-C353-2943-A6E5-BFD9CAAB868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3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0B14-AD57-6B42-BDFE-5FFFB7A05E4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3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D02A-38AE-564E-9065-1878713E4E4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52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2251-BD99-2641-8AC7-AE2D3C4C868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58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5B85-859A-3B4E-A6F6-9C61808F5085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80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19359A-2737-3D42-98C8-D3E7A56755F5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C3%2525252525BC.ppt%23-1,1,Folie%2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ô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nio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Diafragma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Umbigo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“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Bot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abdominal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”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363788"/>
            <a:ext cx="83883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37465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ô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nio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893763"/>
            <a:ext cx="4568825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827088" y="1049338"/>
            <a:ext cx="7597775" cy="5808662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smtClean="0">
              <a:solidFill>
                <a:srgbClr val="FFFFFF"/>
              </a:solidFill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Cerebelo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ônio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pleura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pulmonar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1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74763"/>
            <a:ext cx="7366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1403350" y="2924175"/>
            <a:ext cx="1944688" cy="201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4"/>
          <p:cNvCxnSpPr>
            <a:cxnSpLocks noChangeShapeType="1"/>
          </p:cNvCxnSpPr>
          <p:nvPr/>
        </p:nvCxnSpPr>
        <p:spPr bwMode="auto">
          <a:xfrm flipH="1">
            <a:off x="5940425" y="2924175"/>
            <a:ext cx="1743075" cy="198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auchfell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6746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ônio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ativo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2" descr="Bauchfell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47713"/>
            <a:ext cx="6497637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ônio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recorrente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Asci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863600"/>
            <a:ext cx="4968875" cy="7478713"/>
          </a:xfrm>
          <a:noFill/>
        </p:spPr>
      </p:pic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ônio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Ascite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Diafragma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Diafragma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um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gato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981075"/>
            <a:ext cx="63706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Diafragma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uma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vaca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01012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Macintosh PowerPoint</Application>
  <PresentationFormat>On-screen Show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5</cp:revision>
  <dcterms:created xsi:type="dcterms:W3CDTF">2019-09-27T08:47:51Z</dcterms:created>
  <dcterms:modified xsi:type="dcterms:W3CDTF">2020-02-07T04:10:01Z</dcterms:modified>
</cp:coreProperties>
</file>