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81" r:id="rId2"/>
    <p:sldId id="256" r:id="rId3"/>
    <p:sldId id="268" r:id="rId4"/>
    <p:sldId id="269" r:id="rId5"/>
    <p:sldId id="270" r:id="rId6"/>
    <p:sldId id="271" r:id="rId7"/>
    <p:sldId id="272" r:id="rId8"/>
    <p:sldId id="257" r:id="rId9"/>
    <p:sldId id="263" r:id="rId10"/>
    <p:sldId id="265" r:id="rId11"/>
    <p:sldId id="264" r:id="rId12"/>
    <p:sldId id="260" r:id="rId13"/>
    <p:sldId id="259" r:id="rId14"/>
    <p:sldId id="274" r:id="rId15"/>
    <p:sldId id="276" r:id="rId16"/>
    <p:sldId id="277" r:id="rId17"/>
    <p:sldId id="266" r:id="rId18"/>
    <p:sldId id="279" r:id="rId19"/>
    <p:sldId id="267" r:id="rId20"/>
    <p:sldId id="273" r:id="rId21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2"/>
  </p:normalViewPr>
  <p:slideViewPr>
    <p:cSldViewPr>
      <p:cViewPr varScale="1">
        <p:scale>
          <a:sx n="78" d="100"/>
          <a:sy n="78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D7AC89-D761-D342-A58C-C43EABD1E85F}" type="datetimeFigureOut">
              <a:rPr lang="de-DE" altLang="de-DE"/>
              <a:pPr>
                <a:defRPr/>
              </a:pPr>
              <a:t>06/02/20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Mastertextformat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  <a:endParaRPr lang="de-DE" alt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3FAB58-AF7A-5449-BF2D-83E3922A258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063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F7DF8C6-DB33-C842-B571-ABFA752C6BD6}" type="slidenum">
              <a:rPr lang="de-AT" altLang="de-DE">
                <a:solidFill>
                  <a:srgbClr val="000000"/>
                </a:solidFill>
                <a:latin typeface="Times New Roman" charset="0"/>
                <a:ea typeface="Microsoft YaHei" charset="-122"/>
                <a:cs typeface="Microsoft YaHei" charset="-122"/>
              </a:rPr>
              <a:pPr>
                <a:spcBef>
                  <a:spcPct val="0"/>
                </a:spcBef>
              </a:pPr>
              <a:t>18</a:t>
            </a:fld>
            <a:endParaRPr lang="de-AT" altLang="de-DE">
              <a:solidFill>
                <a:srgbClr val="000000"/>
              </a:solidFill>
              <a:latin typeface="Times New Roman" charset="0"/>
              <a:ea typeface="Microsoft YaHei" charset="-122"/>
              <a:cs typeface="Microsoft YaHei" charset="-122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de-DE" altLang="de-D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497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F8286C6-2158-8E4E-B48C-83FC60F5C2E8}" type="slidenum">
              <a:rPr lang="de-DE" altLang="de-DE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de-DE" altLang="de-DE">
              <a:latin typeface="Arial" charset="0"/>
            </a:endParaRPr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BCA01-0D72-A44C-A9B6-EE84BE9CB003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54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7E89-4E06-9B42-8E9F-9868A3A03969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59472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634A7-FCD1-564B-87A2-EDF3907346FD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8265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E0F20-6E2C-7249-90A6-EC561DF8130E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95453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0906-59D6-E945-BA94-4C896307DDAF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7980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15.09.2012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0565-A747-3E44-839E-B5010E47C8EF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100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604C-7579-D04F-9ED2-0F68C29168EB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7595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337A-80BE-E744-A3FA-BAB599A01B70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68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0B19E-AC8F-9545-B1D0-1023D5F3630B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054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FD5C9-66FA-E844-A9D6-0A4B7D69FA54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13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78DA-C5C9-6D4E-B6CB-85E3F11C1A9B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5331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67BC-C6CF-194D-A61B-51D0FF970123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4219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BEB2-B440-6347-AE33-6C877A8B0EBE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4602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24DDE-097E-5547-A66A-8DC6D7C1A6E7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7004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3D5F5DC-52F3-1348-B3D8-C7DC1870E21D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252525252525252525252525C3%25252525252525252525252525252525BC.ppt%23-1,1,Folie%20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3/30/Malignant_lymphoma,_high_grade_B_cell_1.jpg" TargetMode="External"/><Relationship Id="rId3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e/ee/Hodgkin_Lymphoma_CT2.jpg" TargetMode="Externa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4000" dirty="0">
                <a:solidFill>
                  <a:srgbClr val="003366"/>
                </a:solidFill>
                <a:latin typeface="Arial Black" charset="0"/>
              </a:rPr>
            </a:b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Vasos</a:t>
            </a: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linf</a:t>
            </a: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áticos</a:t>
            </a:r>
            <a:endParaRPr lang="en-US" altLang="de-DE" sz="72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err="1" smtClean="0">
                <a:solidFill>
                  <a:srgbClr val="003366"/>
                </a:solidFill>
                <a:latin typeface="Arial Black" charset="0"/>
              </a:rPr>
              <a:t>Baço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31913" y="3141663"/>
            <a:ext cx="6480175" cy="371633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468313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Ba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ço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5603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052513"/>
            <a:ext cx="6542087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125538"/>
            <a:ext cx="8208963" cy="5486400"/>
          </a:xfrm>
          <a:noFill/>
        </p:spPr>
      </p:pic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519113" y="3413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Ba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ço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Plaquetas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sangu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íneas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U44700-022-f0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46163" y="1285875"/>
            <a:ext cx="11090276" cy="6680200"/>
          </a:xfrm>
          <a:noFill/>
        </p:spPr>
      </p:pic>
      <p:sp>
        <p:nvSpPr>
          <p:cNvPr id="27650" name="AutoShape 7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Ba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ço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E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sp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écime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U44700-022-f0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4863" y="1268413"/>
            <a:ext cx="10848976" cy="6697662"/>
          </a:xfrm>
          <a:noFill/>
        </p:spPr>
      </p:pic>
      <p:sp>
        <p:nvSpPr>
          <p:cNvPr id="28674" name="AutoShape 10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Cistos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espl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ênicos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Esp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écime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3" descr="Milzruptur_THW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AutoShape 7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Ruptura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do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ba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ço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nhaltsplatzhalter 3" descr="milzchirurgie_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94869" y="1700808"/>
            <a:ext cx="9312276" cy="5122862"/>
          </a:xfrm>
        </p:spPr>
      </p:pic>
      <p:sp>
        <p:nvSpPr>
          <p:cNvPr id="30722" name="AutoShape 7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Ba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ço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após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a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remoção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de um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cisto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nhaltsplatzhalter 3" descr="milzlympho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7538" y="1557338"/>
            <a:ext cx="9756776" cy="5365750"/>
          </a:xfrm>
        </p:spPr>
      </p:pic>
      <p:sp>
        <p:nvSpPr>
          <p:cNvPr id="31746" name="AutoShap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  <a:ea typeface="ＭＳ Ｐゴシック" charset="-128"/>
              </a:rPr>
              <a:t>Linfoma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  <a:ea typeface="ＭＳ Ｐゴシック" charset="-128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  <a:ea typeface="ＭＳ Ｐゴシック" charset="-128"/>
              </a:rPr>
              <a:t>espl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  <a:ea typeface="ＭＳ Ｐゴシック" charset="-128"/>
              </a:rPr>
              <a:t>ênico</a:t>
            </a:r>
            <a:endParaRPr lang="en-US" altLang="de-DE" dirty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5"/>
          <p:cNvSpPr>
            <a:spLocks noChangeArrowheads="1"/>
          </p:cNvSpPr>
          <p:nvPr/>
        </p:nvSpPr>
        <p:spPr bwMode="auto">
          <a:xfrm>
            <a:off x="395536" y="26064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Arcos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branquiais</a:t>
            </a:r>
            <a:endParaRPr lang="en-US" altLang="de-DE" sz="1800" dirty="0"/>
          </a:p>
        </p:txBody>
      </p:sp>
      <p:pic>
        <p:nvPicPr>
          <p:cNvPr id="3789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942975"/>
            <a:ext cx="5145088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Bild 2" descr="Martin Lymphknot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97352" y="-11476656"/>
            <a:ext cx="21537613" cy="304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95536" y="26064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Arcos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branquiais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-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Cistos</a:t>
            </a:r>
            <a:endParaRPr lang="en-US" altLang="de-DE" sz="1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4813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Cortex cerebral – Arcos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branquiais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38916" name="Gerade Verbindung mit Pfeil 2"/>
          <p:cNvCxnSpPr>
            <a:cxnSpLocks noChangeShapeType="1"/>
          </p:cNvCxnSpPr>
          <p:nvPr/>
        </p:nvCxnSpPr>
        <p:spPr bwMode="auto">
          <a:xfrm flipH="1" flipV="1">
            <a:off x="5292725" y="1412875"/>
            <a:ext cx="1511300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Vis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ão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geral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do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sistem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linfático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0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1031875"/>
            <a:ext cx="3821112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Bild:Malignant lymphoma, high grade B cell 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0363" y="1125538"/>
            <a:ext cx="8243887" cy="5626100"/>
          </a:xfrm>
        </p:spPr>
      </p:pic>
      <p:sp>
        <p:nvSpPr>
          <p:cNvPr id="40962" name="AutoShape 9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Linfoma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n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ão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Hodgkin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Es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é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cime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901700"/>
            <a:ext cx="491648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Subst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ância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branca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cerebral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Ba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ço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3"/>
          <p:cNvCxnSpPr>
            <a:cxnSpLocks noChangeShapeType="1"/>
          </p:cNvCxnSpPr>
          <p:nvPr/>
        </p:nvCxnSpPr>
        <p:spPr bwMode="auto">
          <a:xfrm flipH="1">
            <a:off x="5364163" y="2733675"/>
            <a:ext cx="1725612" cy="1055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sp>
        <p:nvSpPr>
          <p:cNvPr id="19458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19459" name="Bild 1" descr="Illu_lymph_node_structure_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619250"/>
            <a:ext cx="9128125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Linfonodos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3" descr="Abb_5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Dois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m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on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ó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citos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e um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l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inf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ócito</a:t>
            </a:r>
            <a:endParaRPr lang="de-AT" altLang="de-DE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4" descr="50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8575"/>
            <a:ext cx="7667625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7"/>
          <p:cNvSpPr>
            <a:spLocks noChangeArrowheads="1"/>
          </p:cNvSpPr>
          <p:nvPr/>
        </p:nvSpPr>
        <p:spPr bwMode="auto">
          <a:xfrm>
            <a:off x="303213" y="333375"/>
            <a:ext cx="8445500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Gl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óbulos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vermelhos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e um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linfócito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(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5000x zoom)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sp>
        <p:nvSpPr>
          <p:cNvPr id="22530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22531" name="Bild 1" descr="Lymphoma_mac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9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feld 2"/>
          <p:cNvSpPr txBox="1">
            <a:spLocks noChangeArrowheads="1"/>
          </p:cNvSpPr>
          <p:nvPr/>
        </p:nvSpPr>
        <p:spPr bwMode="auto">
          <a:xfrm>
            <a:off x="6084888" y="188913"/>
            <a:ext cx="2640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/>
              <a:t>Lymphom</a:t>
            </a:r>
          </a:p>
        </p:txBody>
      </p:sp>
      <p:sp>
        <p:nvSpPr>
          <p:cNvPr id="22533" name="AutoShape 7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Linfoma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E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sp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écime</a:t>
            </a:r>
            <a:endParaRPr lang="en-US" altLang="de-DE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Bild:Hodgkin Lymphoma CT2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1789113"/>
            <a:ext cx="8928100" cy="4735512"/>
          </a:xfrm>
        </p:spPr>
      </p:pic>
      <p:sp>
        <p:nvSpPr>
          <p:cNvPr id="23554" name="AutoShape 11"/>
          <p:cNvSpPr>
            <a:spLocks noChangeArrowheads="1"/>
          </p:cNvSpPr>
          <p:nvPr/>
        </p:nvSpPr>
        <p:spPr bwMode="auto">
          <a:xfrm>
            <a:off x="395536" y="260648"/>
            <a:ext cx="8425184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Doen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ça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de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Hodgkin </a:t>
            </a:r>
            <a:r>
              <a:rPr lang="mr-IN" altLang="de-DE" sz="2400" dirty="0" smtClean="0">
                <a:solidFill>
                  <a:srgbClr val="003366"/>
                </a:solidFill>
                <a:latin typeface="Arial Black" charset="0"/>
              </a:rPr>
              <a:t>–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â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ncer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da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gl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ândula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linfática</a:t>
            </a:r>
            <a:endParaRPr lang="en-US" altLang="de-DE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index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852488"/>
            <a:ext cx="7669213" cy="5808662"/>
          </a:xfrm>
          <a:noFill/>
        </p:spPr>
      </p:pic>
      <p:sp>
        <p:nvSpPr>
          <p:cNvPr id="24578" name="AutoShape 7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Congest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ão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linf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ática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na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perna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direita</a:t>
            </a:r>
            <a:endParaRPr lang="en-US" altLang="de-DE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85</Words>
  <Application>Microsoft Macintosh PowerPoint</Application>
  <PresentationFormat>On-screen Show (4:3)</PresentationFormat>
  <Paragraphs>25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Linfoma esplênico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Rubens Martins Junior</cp:lastModifiedBy>
  <cp:revision>9</cp:revision>
  <dcterms:created xsi:type="dcterms:W3CDTF">2019-09-27T08:23:44Z</dcterms:created>
  <dcterms:modified xsi:type="dcterms:W3CDTF">2020-02-07T02:46:35Z</dcterms:modified>
</cp:coreProperties>
</file>