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6" r:id="rId2"/>
    <p:sldId id="256" r:id="rId3"/>
    <p:sldId id="287" r:id="rId4"/>
    <p:sldId id="271" r:id="rId5"/>
    <p:sldId id="272" r:id="rId6"/>
    <p:sldId id="273" r:id="rId7"/>
    <p:sldId id="274" r:id="rId8"/>
    <p:sldId id="275" r:id="rId9"/>
    <p:sldId id="288" r:id="rId10"/>
    <p:sldId id="264" r:id="rId11"/>
    <p:sldId id="257" r:id="rId12"/>
    <p:sldId id="268" r:id="rId13"/>
    <p:sldId id="278" r:id="rId14"/>
    <p:sldId id="279" r:id="rId15"/>
    <p:sldId id="289" r:id="rId16"/>
    <p:sldId id="265" r:id="rId17"/>
    <p:sldId id="285" r:id="rId18"/>
    <p:sldId id="263" r:id="rId19"/>
    <p:sldId id="284" r:id="rId20"/>
    <p:sldId id="283" r:id="rId21"/>
    <p:sldId id="267" r:id="rId22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0BD03CE-B958-044F-B22E-797F9AF7E29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5343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EDE104-6847-8C4F-8D95-1E1893013693}" type="slidenum">
              <a:rPr lang="de-AT" altLang="de-DE"/>
              <a:pPr>
                <a:spcBef>
                  <a:spcPct val="0"/>
                </a:spcBef>
              </a:pPr>
              <a:t>10</a:t>
            </a:fld>
            <a:endParaRPr lang="de-AT" altLang="de-DE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10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3224E80-8E75-584C-8EAB-FB9C271BC334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2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81272B5-8D0D-2E4A-BD16-F0EA420265C9}" type="slidenum">
              <a:rPr lang="de-AT" altLang="de-DE"/>
              <a:pPr>
                <a:spcBef>
                  <a:spcPct val="0"/>
                </a:spcBef>
              </a:pPr>
              <a:t>12</a:t>
            </a:fld>
            <a:endParaRPr lang="de-AT" altLang="de-DE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12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E6EC9FD-19D6-AF4D-9FA9-F0AA6F510098}" type="slidenum">
              <a:rPr lang="de-AT" altLang="de-DE"/>
              <a:pPr>
                <a:spcBef>
                  <a:spcPct val="0"/>
                </a:spcBef>
              </a:pPr>
              <a:t>13</a:t>
            </a:fld>
            <a:endParaRPr lang="de-AT" altLang="de-D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95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E4586FB-EC45-F844-9E7D-916BCCEFDB98}" type="slidenum">
              <a:rPr lang="de-AT" altLang="de-DE"/>
              <a:pPr>
                <a:spcBef>
                  <a:spcPct val="0"/>
                </a:spcBef>
              </a:pPr>
              <a:t>14</a:t>
            </a:fld>
            <a:endParaRPr lang="de-AT" altLang="de-D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24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0E1D-4D1D-844A-8B65-2064A2B0890D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438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4A7C-3D5E-FE4D-B90F-EF0E59E3FC51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4023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5F6E-B0A9-9140-94C8-7EB100E0A27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185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BB27-3569-DB46-8E5D-5B485D52D18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46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4365-CF00-984A-8D01-1F4716281E53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552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F080-EC06-0D43-BF58-0EC1DCA866EA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6123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9960-CC1E-AA45-AC54-37D37B22226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315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23D1B-E9C3-1E4D-8B86-E65C7419FD6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5775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38A5-6077-F045-A99E-354E4D65E23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15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AA09-EEAB-824B-AFD8-E4A0C637EE73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9644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EE24-5946-8141-BC09-378630875ED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39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E707-C2C7-F147-9F1C-6603337EDCF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6394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A1E0AE4-2C16-D047-98F5-D0173B18C4E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C3%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Otitis_media_schollig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72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err="1">
                <a:solidFill>
                  <a:srgbClr val="003366"/>
                </a:solidFill>
                <a:latin typeface="Arial Black" charset="0"/>
              </a:rPr>
              <a:t>Ouvido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4578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64194" y="116632"/>
            <a:ext cx="9144247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Tronco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cerebral: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médio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e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trompa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eustáquio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4580" name="Gerade Verbindung mit Pfeil 4"/>
          <p:cNvCxnSpPr>
            <a:cxnSpLocks noChangeShapeType="1"/>
          </p:cNvCxnSpPr>
          <p:nvPr/>
        </p:nvCxnSpPr>
        <p:spPr bwMode="auto">
          <a:xfrm>
            <a:off x="1116013" y="2636838"/>
            <a:ext cx="107950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Gerade Verbindung mit Pfeil 5"/>
          <p:cNvCxnSpPr>
            <a:cxnSpLocks noChangeShapeType="1"/>
          </p:cNvCxnSpPr>
          <p:nvPr/>
        </p:nvCxnSpPr>
        <p:spPr bwMode="auto">
          <a:xfrm flipH="1">
            <a:off x="6443663" y="2565400"/>
            <a:ext cx="900112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Mastoiditis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836613"/>
            <a:ext cx="4992687" cy="5962650"/>
          </a:xfrm>
          <a:noFill/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Infecção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do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médio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Bild:Otitis media schollig.jpg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038" y="908050"/>
            <a:ext cx="7435850" cy="5870575"/>
          </a:xfrm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83B1B682-EEB6-C04D-8BDF-4AFD82F2D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Infecção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do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médio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Infecção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do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tímpano</a:t>
            </a:r>
            <a:endParaRPr lang="en-US" altLang="de-DE" sz="2400" dirty="0">
              <a:solidFill>
                <a:srgbClr val="A50021"/>
              </a:solidFill>
              <a:latin typeface="Arial Black" charset="0"/>
            </a:endParaRPr>
          </a:p>
        </p:txBody>
      </p:sp>
      <p:pic>
        <p:nvPicPr>
          <p:cNvPr id="30722" name="Bild 2" descr="20060608183025_Mitteloh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3288"/>
            <a:ext cx="790416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Abaulamemto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do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tímpano</a:t>
            </a:r>
            <a:endParaRPr lang="en-US" altLang="de-DE" sz="2400" dirty="0">
              <a:solidFill>
                <a:srgbClr val="A50021"/>
              </a:solidFill>
              <a:latin typeface="Arial Black" charset="0"/>
            </a:endParaRPr>
          </a:p>
        </p:txBody>
      </p:sp>
      <p:pic>
        <p:nvPicPr>
          <p:cNvPr id="32770" name="Bild 2" descr="20060608183034_Mitteloh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874713"/>
            <a:ext cx="79756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interno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4818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nhaltsplatzhalter 2" descr="Sensorik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4" b="-7674"/>
          <a:stretch>
            <a:fillRect/>
          </a:stretch>
        </p:blipFill>
        <p:spPr>
          <a:xfrm>
            <a:off x="457200" y="601663"/>
            <a:ext cx="8229600" cy="5851525"/>
          </a:xfrm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41763" y="457200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Sensorik</a:t>
            </a:r>
          </a:p>
        </p:txBody>
      </p:sp>
      <p:cxnSp>
        <p:nvCxnSpPr>
          <p:cNvPr id="35844" name="Gerade Verbindung mit Pfeil 7"/>
          <p:cNvCxnSpPr>
            <a:cxnSpLocks noChangeShapeType="1"/>
          </p:cNvCxnSpPr>
          <p:nvPr/>
        </p:nvCxnSpPr>
        <p:spPr bwMode="auto">
          <a:xfrm flipV="1">
            <a:off x="2268538" y="5373688"/>
            <a:ext cx="1079500" cy="50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erade Verbindung mit Pfeil 8"/>
          <p:cNvCxnSpPr>
            <a:cxnSpLocks noChangeShapeType="1"/>
          </p:cNvCxnSpPr>
          <p:nvPr/>
        </p:nvCxnSpPr>
        <p:spPr bwMode="auto">
          <a:xfrm flipH="1" flipV="1">
            <a:off x="5651500" y="5445125"/>
            <a:ext cx="1281113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AutoShape 3"/>
          <p:cNvSpPr>
            <a:spLocks noChangeArrowheads="1"/>
          </p:cNvSpPr>
          <p:nvPr/>
        </p:nvSpPr>
        <p:spPr bwMode="auto">
          <a:xfrm>
            <a:off x="468313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Córtex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cerebral 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Giros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autivos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–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interno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TC: Giro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auditivo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recorrente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6867" name="Bild 2" descr="Hörgrube, Ödem im Stammhi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0525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TC: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médio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esquerdo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recorrente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7891" name="Bild 1" descr="Mitteloh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01713"/>
            <a:ext cx="58293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96950"/>
            <a:ext cx="7273925" cy="584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Innenohr – Schnecke und Bogengänge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interno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Cóclea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e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ductos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semicirculares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Visão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global do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Balanço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estático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cristais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CaCO</a:t>
            </a:r>
            <a:r>
              <a:rPr lang="en-US" altLang="de-DE" sz="2000" dirty="0">
                <a:solidFill>
                  <a:srgbClr val="003366"/>
                </a:solidFill>
                <a:latin typeface="Arial Black" charset="0"/>
              </a:rPr>
              <a:t>3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Otólitos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9938" name="Bild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54088"/>
            <a:ext cx="718185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M. </a:t>
            </a:r>
            <a:r>
              <a:rPr lang="en-US" altLang="de-DE" sz="2400">
                <a:solidFill>
                  <a:srgbClr val="003366"/>
                </a:solidFill>
                <a:latin typeface="Arial Black" charset="0"/>
              </a:rPr>
              <a:t>estapédio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and M. tensor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timpanico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096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36638"/>
            <a:ext cx="5603875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Canal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auditivo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externo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Canal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externo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auditivo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 -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Cílios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8434" name="Bild 1" descr="ohr-ohrenschmalz-ohrenkerzen-wattestaebchen-bild-102~_v-img__16__9__xl_-d31c35f8186ebeb80b0cd843a7c267a0e0c816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13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Eczema no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–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separação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9458" name="Bild 2" descr="1280px-Eczema_e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74725"/>
            <a:ext cx="4645025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7"/>
          <p:cNvSpPr>
            <a:spLocks noChangeArrowheads="1"/>
          </p:cNvSpPr>
          <p:nvPr/>
        </p:nvSpPr>
        <p:spPr bwMode="auto">
          <a:xfrm>
            <a:off x="206375" y="84138"/>
            <a:ext cx="8686800" cy="823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Orelha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gotosa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de Tophi: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Cartilagem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(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auto-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estima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) +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Túbulo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coletor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ativo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0482" name="Bild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922338"/>
            <a:ext cx="41021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2" descr="1108172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977900"/>
            <a:ext cx="4703762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>
            <a:extLst>
              <a:ext uri="{FF2B5EF4-FFF2-40B4-BE49-F238E27FC236}">
                <a16:creationId xmlns:a16="http://schemas.microsoft.com/office/drawing/2014/main" id="{2B826F84-7530-2841-B316-3088F752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84138"/>
            <a:ext cx="8686800" cy="823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Orelha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gotosa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de Tophi: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Cartilagem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(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auto-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estima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) +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Túbulo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coletor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ativo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200" dirty="0" err="1">
                <a:solidFill>
                  <a:srgbClr val="003366"/>
                </a:solidFill>
                <a:latin typeface="Arial Black" charset="0"/>
              </a:rPr>
              <a:t>Inflamação</a:t>
            </a:r>
            <a:r>
              <a:rPr lang="en-US" altLang="de-DE" sz="2200" dirty="0">
                <a:solidFill>
                  <a:srgbClr val="003366"/>
                </a:solidFill>
                <a:latin typeface="Arial Black" charset="0"/>
              </a:rPr>
              <a:t> do canal </a:t>
            </a:r>
            <a:r>
              <a:rPr lang="en-US" altLang="de-DE" sz="2200" dirty="0" err="1">
                <a:solidFill>
                  <a:srgbClr val="003366"/>
                </a:solidFill>
                <a:latin typeface="Arial Black" charset="0"/>
              </a:rPr>
              <a:t>auditivo</a:t>
            </a:r>
            <a:r>
              <a:rPr lang="en-US" altLang="de-DE" sz="2200" dirty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200" dirty="0" err="1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200" dirty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200" dirty="0" err="1">
                <a:solidFill>
                  <a:srgbClr val="003366"/>
                </a:solidFill>
                <a:latin typeface="Arial Black" charset="0"/>
              </a:rPr>
              <a:t>separação</a:t>
            </a:r>
            <a:endParaRPr lang="en-US" altLang="de-DE" sz="22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2" descr="106_2010_2082_Fig1_HTM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33450"/>
            <a:ext cx="7239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Ouvido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médio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3554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889000"/>
            <a:ext cx="66405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157</Words>
  <Application>Microsoft Macintosh PowerPoint</Application>
  <PresentationFormat>On-screen Show (4:3)</PresentationFormat>
  <Paragraphs>34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Trebuchet MS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 User</cp:lastModifiedBy>
  <cp:revision>9</cp:revision>
  <dcterms:created xsi:type="dcterms:W3CDTF">2019-09-27T08:08:11Z</dcterms:created>
  <dcterms:modified xsi:type="dcterms:W3CDTF">2020-02-06T13:45:42Z</dcterms:modified>
</cp:coreProperties>
</file>