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10" r:id="rId2"/>
    <p:sldId id="543" r:id="rId3"/>
    <p:sldId id="699" r:id="rId4"/>
    <p:sldId id="700" r:id="rId5"/>
    <p:sldId id="670" r:id="rId6"/>
    <p:sldId id="713" r:id="rId7"/>
    <p:sldId id="696" r:id="rId8"/>
    <p:sldId id="694" r:id="rId9"/>
    <p:sldId id="703" r:id="rId10"/>
    <p:sldId id="704" r:id="rId11"/>
    <p:sldId id="711" r:id="rId12"/>
    <p:sldId id="697" r:id="rId13"/>
    <p:sldId id="706" r:id="rId14"/>
    <p:sldId id="712" r:id="rId15"/>
    <p:sldId id="702" r:id="rId16"/>
    <p:sldId id="707" r:id="rId17"/>
    <p:sldId id="708" r:id="rId18"/>
    <p:sldId id="709" r:id="rId19"/>
    <p:sldId id="705" r:id="rId2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4609"/>
  </p:normalViewPr>
  <p:slideViewPr>
    <p:cSldViewPr>
      <p:cViewPr varScale="1">
        <p:scale>
          <a:sx n="102" d="100"/>
          <a:sy n="102" d="100"/>
        </p:scale>
        <p:origin x="3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6853DF3-5010-4D48-8036-10E8711714B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8516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1D579BE-EE76-A843-9141-CB4515EEC31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9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937A10-A789-B942-A8A4-D487650CF2F8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96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5E317B-2774-584D-836F-4DAFCE3F671F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latin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7ADDB1-0324-B74B-8719-0D24163AECB8}" type="slidenum">
              <a:rPr lang="de-AT" altLang="de-DE"/>
              <a:pPr algn="r" eaLnBrk="1" hangingPunct="1">
                <a:spcBef>
                  <a:spcPct val="0"/>
                </a:spcBef>
              </a:pPr>
              <a:t>12</a:t>
            </a:fld>
            <a:endParaRPr lang="de-AT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34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B8CCC8-F6D0-0B45-8BCC-E994399EE29D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>
              <a:latin typeface="Arial" charset="0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66FE48-F545-8342-ACF0-635842854380}" type="slidenum">
              <a:rPr lang="de-AT" altLang="de-DE"/>
              <a:pPr algn="r" eaLnBrk="1" hangingPunct="1">
                <a:spcBef>
                  <a:spcPct val="0"/>
                </a:spcBef>
              </a:pPr>
              <a:t>16</a:t>
            </a:fld>
            <a:endParaRPr lang="de-AT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11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8E52-2E1C-D841-ADF2-42384DBE1F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83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9103-47E5-5044-BC41-1C4323C76F9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33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7EA6-912E-3C4A-97E7-85A2933813A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486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782D0-35E1-364E-8D0D-520E78F2001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40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9162-62B9-9B49-9B22-B14C9506F22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76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F753-D7EA-124C-A588-FDE16BF7BC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144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1533-CB9D-B343-8C4E-5BBD3F091EE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60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D74D-4C2C-D749-9DE0-C0DB2FED6B9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9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C993-1154-234A-993F-0C075FE0E8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286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E7A0-C0FA-F141-B701-811BA4CECC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637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C695-5519-1D49-812A-08C1FE9003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018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744C-1E7E-DD4F-85D1-66EA9404DC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248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681D3E8-312E-0843-A1A8-5DCD431FEB4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err="1" smtClean="0">
                <a:solidFill>
                  <a:srgbClr val="003366"/>
                </a:solidFill>
                <a:latin typeface="Arial Black" charset="0"/>
              </a:rPr>
              <a:t>Pancreas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1"/>
          <p:cNvSpPr>
            <a:spLocks noChangeArrowheads="1"/>
          </p:cNvSpPr>
          <p:nvPr/>
        </p:nvSpPr>
        <p:spPr bwMode="auto">
          <a:xfrm>
            <a:off x="179512" y="228600"/>
            <a:ext cx="8784976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Pancreatic Tumor of the Glandular Tissue – Chunk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6" name="Bild 1" descr="Secondary_tumor_deposits_in_the_liver_from_a_primary_cancer_of_the_pancre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1116013"/>
            <a:ext cx="8485187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 – Ectoderm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Cortex – Pancreatic Excretory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8676" name="Gerade Verbindung mit Pfeil 2"/>
          <p:cNvCxnSpPr>
            <a:cxnSpLocks noChangeShapeType="1"/>
          </p:cNvCxnSpPr>
          <p:nvPr/>
        </p:nvCxnSpPr>
        <p:spPr bwMode="auto">
          <a:xfrm flipH="1" flipV="1">
            <a:off x="6443663" y="44370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CCT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Pancreatic Excretory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0722" name="Bild 1" descr="Bsp. Aus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758825"/>
            <a:ext cx="6630987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 – Islet Cells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1"/>
          <p:cNvSpPr>
            <a:spLocks noChangeArrowheads="1"/>
          </p:cNvSpPr>
          <p:nvPr/>
        </p:nvSpPr>
        <p:spPr bwMode="auto">
          <a:xfrm>
            <a:off x="179388" y="228600"/>
            <a:ext cx="88677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Inside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Pancreatic Islets, Outside – Glandular Cells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2770" name="Bild 1" descr="Langerhanssche_In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81063"/>
            <a:ext cx="687546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8788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Pancreas, Alpha and Beta Islet Cells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7" name="Gerade Verbindung mit Pfeil 6"/>
          <p:cNvCxnSpPr>
            <a:cxnSpLocks noChangeShapeType="1"/>
          </p:cNvCxnSpPr>
          <p:nvPr/>
        </p:nvCxnSpPr>
        <p:spPr bwMode="auto">
          <a:xfrm flipH="1">
            <a:off x="5003800" y="1700213"/>
            <a:ext cx="2089150" cy="10080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>
            <a:off x="2051050" y="1484313"/>
            <a:ext cx="2449513" cy="1223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Central Sugar Conflict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(both relays)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5842" name="Bild 2" descr="Zucker Zentralkonflik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922338"/>
            <a:ext cx="625157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Alpha Islet Cells (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hypoglycemia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)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6" name="Bild 1" descr="Alpha I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819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The Two Sugar Doors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0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08050"/>
            <a:ext cx="9672638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323850" y="1268413"/>
            <a:ext cx="2232025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 – Abdominal Position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Pankreas - Lage im Kör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245225" cy="568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2" descr="pancreas_by_hauntzor-d83qvy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1700213"/>
            <a:ext cx="97107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Pancreas: Head, Body, Tail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lausen_0698_PancreasAnato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5949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Pancreas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Pancreas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Pancreas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Endoderm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2530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Pancreas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2532" name="Gerade Verbindung mit Pfeil 4"/>
          <p:cNvCxnSpPr>
            <a:cxnSpLocks noChangeShapeType="1"/>
          </p:cNvCxnSpPr>
          <p:nvPr/>
        </p:nvCxnSpPr>
        <p:spPr bwMode="auto">
          <a:xfrm flipH="1">
            <a:off x="5435600" y="1773238"/>
            <a:ext cx="10080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Bauchspeicheldrüse rez.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363" y="6032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Pancreas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 the Brain Stem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1"/>
          <p:cNvSpPr>
            <a:spLocks noChangeArrowheads="1"/>
          </p:cNvSpPr>
          <p:nvPr/>
        </p:nvSpPr>
        <p:spPr bwMode="auto">
          <a:xfrm>
            <a:off x="107504" y="228600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Pancreatic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Tumor of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Glandular Tissue – Chunk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2" name="Bild 2" descr="nrclinonc.2009.82-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050925"/>
            <a:ext cx="83169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Bildschirmpräsentation (4:3)</PresentationFormat>
  <Paragraphs>25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2019-09-27T08:51:45Z</dcterms:created>
  <dcterms:modified xsi:type="dcterms:W3CDTF">2019-10-01T11:36:17Z</dcterms:modified>
</cp:coreProperties>
</file>