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66" r:id="rId4"/>
    <p:sldId id="267" r:id="rId5"/>
    <p:sldId id="264" r:id="rId6"/>
    <p:sldId id="268" r:id="rId7"/>
    <p:sldId id="269" r:id="rId8"/>
    <p:sldId id="261" r:id="rId9"/>
    <p:sldId id="262" r:id="rId1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747DD2AA-8689-4143-8034-54EB801EC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893249-BEA6-ED4D-97DF-810633199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BD3A0E-B766-674B-9F13-8985CE25F897}" type="datetimeFigureOut">
              <a:rPr lang="de-DE" altLang="de-DE"/>
              <a:pPr>
                <a:defRPr/>
              </a:pPr>
              <a:t>01.10.2019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2D283DE-C9B3-0C47-B5BC-5DF0596D94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2DD8309-5C25-7443-AC92-F71A17CB1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9DA65-EBF5-FD4D-B60F-DA6BF4EBBF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1BB5DA-8577-0245-A5B5-4AF503EA7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CE7FB3-A534-3640-9C4D-FF8D35010C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98D4966-CAFA-1744-8521-CE7B8900DA0E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4D8F97-0086-AB4C-8556-EF7C86AD12E1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7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010A-7A9B-7247-9DA6-1FC0B294986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43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2B0A-501A-B441-9D18-258A9AEDB1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417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9FA2-A19A-F144-81FD-DA5D533456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431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C537-13F5-6247-81EF-4786F24512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79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3F37-B6BA-214B-9714-BF6B911AFA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699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02A-94CA-4F46-BD88-863DEF628B0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18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2577-A663-2842-8529-B360DD71C00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60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45D-2332-E44E-86BA-4163903B24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786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B121-78A1-3243-9D6D-FC8A986FA71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785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620-D71F-4C46-9F0E-6F2837CB01D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472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398A-B832-B14D-A5F2-58B9C93C73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1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94AC-579B-E840-850F-0A6F705B25E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362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4F91C6-F808-5042-B297-868AE48BE6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Teeth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Jaw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68313" y="2746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Teeth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801813" y="2027237"/>
            <a:ext cx="56911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404813"/>
            <a:ext cx="607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Tooth Enamel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2"/>
          <p:cNvCxnSpPr>
            <a:cxnSpLocks noChangeShapeType="1"/>
          </p:cNvCxnSpPr>
          <p:nvPr/>
        </p:nvCxnSpPr>
        <p:spPr bwMode="auto">
          <a:xfrm flipH="1">
            <a:off x="4643438" y="1196975"/>
            <a:ext cx="144145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8"/>
          <p:cNvCxnSpPr>
            <a:cxnSpLocks noChangeShapeType="1"/>
          </p:cNvCxnSpPr>
          <p:nvPr/>
        </p:nvCxnSpPr>
        <p:spPr bwMode="auto">
          <a:xfrm>
            <a:off x="3059113" y="1196975"/>
            <a:ext cx="144145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 Dentin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3"/>
          <p:cNvCxnSpPr>
            <a:cxnSpLocks noChangeShapeType="1"/>
          </p:cNvCxnSpPr>
          <p:nvPr/>
        </p:nvCxnSpPr>
        <p:spPr bwMode="auto">
          <a:xfrm>
            <a:off x="2768600" y="1508125"/>
            <a:ext cx="1298575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4"/>
          <p:cNvCxnSpPr>
            <a:cxnSpLocks noChangeShapeType="1"/>
          </p:cNvCxnSpPr>
          <p:nvPr/>
        </p:nvCxnSpPr>
        <p:spPr bwMode="auto">
          <a:xfrm flipH="1">
            <a:off x="5148263" y="1412875"/>
            <a:ext cx="1270000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1" descr="Zahnschmel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404813"/>
            <a:ext cx="7129462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CCT: Tooth Enamel and Dentin,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Conflict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Proliferation of 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Periodontium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-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Epulis</a:t>
            </a:r>
            <a:endParaRPr lang="en-US" altLang="de-DE" sz="1800" dirty="0"/>
          </a:p>
        </p:txBody>
      </p:sp>
      <p:pic>
        <p:nvPicPr>
          <p:cNvPr id="21507" name="Bild 2" descr="img40_epulis_ce927de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947738"/>
            <a:ext cx="6357937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Proliferation of 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Gums (Gingiva)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-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Epulis</a:t>
            </a:r>
            <a:endParaRPr lang="en-US" altLang="de-DE" sz="1800" dirty="0"/>
          </a:p>
        </p:txBody>
      </p:sp>
      <p:pic>
        <p:nvPicPr>
          <p:cNvPr id="22531" name="Bild 1" descr="Epu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2863"/>
            <a:ext cx="916463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Root_Canal_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474913"/>
            <a:ext cx="8763000" cy="4122737"/>
          </a:xfrm>
          <a:noFill/>
        </p:spPr>
      </p:pic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1793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Root Canal Treatment – Dentin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Endo_T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230313"/>
            <a:ext cx="7129462" cy="5664200"/>
          </a:xfrm>
          <a:noFill/>
        </p:spPr>
      </p:pic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1793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Dead Tooth – Dentin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Bildschirmpräsentation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3</cp:revision>
  <dcterms:created xsi:type="dcterms:W3CDTF">2019-09-27T08:40:22Z</dcterms:created>
  <dcterms:modified xsi:type="dcterms:W3CDTF">2019-10-01T08:25:52Z</dcterms:modified>
</cp:coreProperties>
</file>