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2" r:id="rId2"/>
    <p:sldId id="256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02" d="100"/>
          <a:sy n="102" d="100"/>
        </p:scale>
        <p:origin x="26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5C4445-6043-804D-8CF8-D151B661D9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5FC46CB-7F23-D14C-BE4B-E814C9C9858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97303A2A-568D-CB45-99E4-73861869B57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5739CD63-1A44-CC49-B73C-BFE0334DDF2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FC31B1C3-CDF4-1F41-BBEA-840C2B390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5401E18-2D41-9048-B070-60647499021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13788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0234782-E4FE-B24A-B6CE-48951FDA1A5A}" type="slidenum">
              <a:rPr lang="de-AT" altLang="de-DE"/>
              <a:pPr>
                <a:spcBef>
                  <a:spcPct val="0"/>
                </a:spcBef>
              </a:pPr>
              <a:t>3</a:t>
            </a:fld>
            <a:endParaRPr lang="de-AT" altLang="de-DE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0080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50BBB-B988-044F-9B8A-81597818D3D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76093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AD207-6BDF-4848-A0E8-2683848D0C3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5014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728BF-1B49-094B-95E1-F2AED7DE320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29094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F43AC-3FE2-3740-95F3-227ACE1E32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8999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20E5-C750-1C42-8F9E-815AD8C117B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57464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27A13-9442-5A48-ABBA-B9B9005010B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7597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B2248-7410-9F46-998B-E6747D4AD5F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0688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86BDD-DE9F-B248-8AEF-5CA5172998E9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5638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9B9F2-3AAA-9D4F-BB09-01B95522A4B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037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D0C2B-DB4B-204F-9822-57F2A019660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9425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514D9-3D40-1341-B5E3-619EEDE83AC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313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C07A1-894C-E549-A202-C8ACCA903D0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5962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B00A760-804E-6F42-844C-43505AEDB49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127A61C-76E9-5649-9255-B42B2B9E4C2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B4059D-CCED-484B-8A3F-98E6057EC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5050E36-3DE6-4745-BE36-6A2F783DCF5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menshealth.de/health/herz-leber-nieren-co/das-macht-das-atmen-schwer.27177.htm?skip=14#oben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medizin.uni-koeln.de/kliniken/hutc/arztinfo/Thoraxchirurgie_minimal-invasive_Chirurgie/thoraxchirurgie.htm#4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4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Pulmonary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003366"/>
                </a:solidFill>
                <a:latin typeface="Arial Black" charset="0"/>
              </a:rPr>
              <a:t>Pleurae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Pulmonary Pleurae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920750"/>
            <a:ext cx="4767263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977900"/>
            <a:ext cx="7472362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Cerebellum – Pulmonary Pleurae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3"/>
          <p:cNvCxnSpPr>
            <a:cxnSpLocks noChangeShapeType="1"/>
          </p:cNvCxnSpPr>
          <p:nvPr/>
        </p:nvCxnSpPr>
        <p:spPr bwMode="auto">
          <a:xfrm>
            <a:off x="971550" y="2924175"/>
            <a:ext cx="2305050" cy="19494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5"/>
          <p:cNvCxnSpPr>
            <a:cxnSpLocks noChangeShapeType="1"/>
          </p:cNvCxnSpPr>
          <p:nvPr/>
        </p:nvCxnSpPr>
        <p:spPr bwMode="auto">
          <a:xfrm flipH="1">
            <a:off x="5940425" y="2708275"/>
            <a:ext cx="1820863" cy="2147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AutoShape 3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 dirty="0">
                <a:solidFill>
                  <a:srgbClr val="003366"/>
                </a:solidFill>
                <a:latin typeface="Arial Black" charset="0"/>
              </a:rPr>
              <a:t>Tumor </a:t>
            </a:r>
            <a:r>
              <a:rPr lang="de-AT" altLang="de-DE" sz="2400" dirty="0" smtClean="0">
                <a:solidFill>
                  <a:srgbClr val="003366"/>
                </a:solidFill>
                <a:latin typeface="Arial Black" charset="0"/>
              </a:rPr>
              <a:t>on the Pleura</a:t>
            </a:r>
            <a:endParaRPr lang="de-AT" altLang="de-DE" sz="1800" dirty="0"/>
          </a:p>
        </p:txBody>
      </p:sp>
      <p:pic>
        <p:nvPicPr>
          <p:cNvPr id="19458" name="Picture 6" descr="Laserresektion eines Tumor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713" y="957263"/>
            <a:ext cx="7153275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 descr="Der unklare, rezidivierende Pleuraerguß">
            <a:hlinkClick r:id="rId2"/>
          </p:cNvPr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650" y="871538"/>
            <a:ext cx="7810500" cy="5942012"/>
          </a:xfrm>
        </p:spPr>
      </p:pic>
      <p:sp>
        <p:nvSpPr>
          <p:cNvPr id="20482" name="AutoShape 7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Pleural Effusion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smtClean="0">
                <a:solidFill>
                  <a:srgbClr val="003366"/>
                </a:solidFill>
                <a:latin typeface="Arial Black" charset="0"/>
              </a:rPr>
              <a:t>Repair Phase</a:t>
            </a:r>
            <a:endParaRPr lang="en-US" altLang="de-DE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Bildschirmpräsentation (4:3)</PresentationFormat>
  <Paragraphs>8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ＭＳ Ｐゴシック</vt:lpstr>
      <vt:lpstr>Arial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Andrew Schlademan</cp:lastModifiedBy>
  <cp:revision>5</cp:revision>
  <dcterms:created xsi:type="dcterms:W3CDTF">2019-09-27T08:36:51Z</dcterms:created>
  <dcterms:modified xsi:type="dcterms:W3CDTF">2019-09-30T14:17:06Z</dcterms:modified>
</cp:coreProperties>
</file>