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67" r:id="rId4"/>
    <p:sldId id="262" r:id="rId5"/>
    <p:sldId id="268" r:id="rId6"/>
    <p:sldId id="270" r:id="rId7"/>
    <p:sldId id="260" r:id="rId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E50B2C0-79CF-6C43-A18E-6D556750D7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153A72-A167-C540-AD25-907895B3DD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E8B2266-6FCB-8741-BD35-48DE627DB8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EC9DEDF8-891C-A74E-A0D5-62266E9A86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96090AD-D94F-6D4F-8DE2-38A327F65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931C75-C48C-5743-97E0-E6D0F0E91F1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9704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BF4851-D26D-7746-BB47-08C9A203E574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463971-88B9-3E4E-981A-8DAFFEFE6DB9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65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63F3-06FE-F44D-95DA-C5A96E680ED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7104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2E80-4966-C94D-A402-DFE1856DB5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31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FFF9-0DF4-FF43-9DD9-6C690A15E52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698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97A8-3276-8744-A202-F520FFBBCBE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77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1CCFD-3FDF-FC42-9346-451EE5E59B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4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C8AD-B3D0-C440-997E-2A614A2B4A3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328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7A9C-C24B-A94B-A074-DF7747A2D8D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84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977D-6A19-5845-8C6C-2223E59E02E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458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C557-9ABB-D246-AA54-2330EAA09F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2667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A799-0C2C-6748-B0B5-5C1B94C9585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974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2ED6-FCD9-FF44-A53F-7CB1ECF89ED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759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A0A5-748C-C943-BFE1-BCBFD5D212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8707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E8E504-9923-9846-B579-494F5A4AB9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e.wikipedia.org/wiki/Bild:Pneumokokken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Larynx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3132138" y="1341438"/>
            <a:ext cx="2952750" cy="5516562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Larynx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7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085850"/>
            <a:ext cx="3014662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387350"/>
            <a:ext cx="607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179512" y="228600"/>
            <a:ext cx="8794627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Laryngeal musculature, mucosa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2"/>
          <p:cNvCxnSpPr>
            <a:cxnSpLocks noChangeShapeType="1"/>
          </p:cNvCxnSpPr>
          <p:nvPr/>
        </p:nvCxnSpPr>
        <p:spPr bwMode="auto">
          <a:xfrm>
            <a:off x="1763713" y="1773238"/>
            <a:ext cx="1512887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8"/>
          <p:cNvCxnSpPr>
            <a:cxnSpLocks noChangeShapeType="1"/>
          </p:cNvCxnSpPr>
          <p:nvPr/>
        </p:nvCxnSpPr>
        <p:spPr bwMode="auto">
          <a:xfrm flipV="1">
            <a:off x="1403350" y="2636838"/>
            <a:ext cx="1541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Wernicke-Region und Broca-Are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054100"/>
            <a:ext cx="7127875" cy="6767513"/>
          </a:xfrm>
          <a:noFill/>
        </p:spPr>
      </p:pic>
      <p:sp>
        <p:nvSpPr>
          <p:cNvPr id="19458" name="AutoShape 8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Larynx – Wernicke’s and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Broca’s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Areas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keh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0"/>
            <a:ext cx="71247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8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Laryngeal Mucosa Active 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Kehlkop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337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8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CT: Laryngeal Mucosa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Recurring 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Pneumokokken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Picture 3" descr="Streptococcus pneumoniae">
            <a:hlinkClick r:id="rId2" tooltip="Streptococcus pneumoniae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217026" cy="6856413"/>
          </a:xfrm>
        </p:spPr>
      </p:pic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107504" y="374650"/>
            <a:ext cx="892899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Orthodox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edicine</a:t>
            </a:r>
            <a:r>
              <a:rPr lang="en-US" altLang="de-DE" sz="240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“Infection” </a:t>
            </a:r>
            <a:r>
              <a:rPr lang="en-US" altLang="de-DE" sz="2400">
                <a:solidFill>
                  <a:srgbClr val="003366"/>
                </a:solidFill>
                <a:latin typeface="Arial Black" charset="0"/>
              </a:rPr>
              <a:t>with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Pneumococci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Bildschirmpräsentation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2</cp:revision>
  <dcterms:created xsi:type="dcterms:W3CDTF">2019-09-27T08:31:53Z</dcterms:created>
  <dcterms:modified xsi:type="dcterms:W3CDTF">2019-09-30T13:51:46Z</dcterms:modified>
</cp:coreProperties>
</file>