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19" r:id="rId2"/>
    <p:sldId id="308" r:id="rId3"/>
    <p:sldId id="287" r:id="rId4"/>
    <p:sldId id="309" r:id="rId5"/>
    <p:sldId id="307" r:id="rId6"/>
    <p:sldId id="320" r:id="rId7"/>
    <p:sldId id="294" r:id="rId8"/>
    <p:sldId id="302" r:id="rId9"/>
    <p:sldId id="315" r:id="rId10"/>
    <p:sldId id="317" r:id="rId11"/>
    <p:sldId id="321" r:id="rId12"/>
    <p:sldId id="326" r:id="rId13"/>
    <p:sldId id="325" r:id="rId14"/>
    <p:sldId id="324" r:id="rId15"/>
    <p:sldId id="301" r:id="rId16"/>
    <p:sldId id="311" r:id="rId17"/>
    <p:sldId id="312" r:id="rId18"/>
    <p:sldId id="306" r:id="rId19"/>
    <p:sldId id="318" r:id="rId20"/>
    <p:sldId id="298" r:id="rId21"/>
    <p:sldId id="327" r:id="rId22"/>
    <p:sldId id="322" r:id="rId23"/>
    <p:sldId id="310" r:id="rId24"/>
    <p:sldId id="305" r:id="rId25"/>
    <p:sldId id="323" r:id="rId26"/>
    <p:sldId id="282" r:id="rId27"/>
    <p:sldId id="316" r:id="rId28"/>
    <p:sldId id="314" r:id="rId29"/>
    <p:sldId id="297" r:id="rId30"/>
    <p:sldId id="269" r:id="rId31"/>
    <p:sldId id="296" r:id="rId32"/>
    <p:sldId id="299" r:id="rId33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4237E7B-9783-4E4B-ABE4-EAB42051EA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31EF439-EFE6-5E42-BC55-53620D52BB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2DE8405-8B44-034F-B795-2E524E3AB5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D35E7B3A-A146-E340-AF37-5DAF8EA391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A1948EFA-6044-2640-BB17-3E9AAF64F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3D411E-22DF-AF47-B428-5F64756D538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697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422098-8A26-8C42-9E98-EC990ACBF832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5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48D0D4-0C7E-3544-BC8B-363E07B71919}" type="slidenum">
              <a:rPr lang="de-AT" altLang="de-DE"/>
              <a:pPr>
                <a:spcBef>
                  <a:spcPct val="0"/>
                </a:spcBef>
              </a:pPr>
              <a:t>6</a:t>
            </a:fld>
            <a:endParaRPr lang="de-AT" alt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B7AD7AF-26B1-D548-8D85-5D270B174505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847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D3007A3-29F3-A84C-BF44-1D7C36AF13B8}" type="slidenum">
              <a:rPr lang="de-DE" altLang="de-DE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FC07DE-CDB2-0A48-945D-3EB1B39F8D20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24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6E21CCD-7D69-184A-B451-0FA7BEAFDA46}" type="slidenum">
              <a:rPr lang="de-AT" altLang="de-DE"/>
              <a:pPr>
                <a:spcBef>
                  <a:spcPct val="0"/>
                </a:spcBef>
              </a:pPr>
              <a:t>20</a:t>
            </a:fld>
            <a:endParaRPr lang="de-AT" alt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3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E93E81D-D43A-8A49-8A5E-459FBB97BB34}" type="slidenum">
              <a:rPr lang="de-DE" altLang="de-DE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625DCF-2F95-1C4E-AE27-EECBA0D4FDE2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7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24B5CF8-BE1D-9848-B07A-F5FE06C08A9C}" type="slidenum">
              <a:rPr lang="de-AT" altLang="de-DE"/>
              <a:pPr>
                <a:spcBef>
                  <a:spcPct val="0"/>
                </a:spcBef>
              </a:pPr>
              <a:t>25</a:t>
            </a:fld>
            <a:endParaRPr lang="de-AT" altLang="de-DE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89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126018E-8F67-B74B-8537-43A8619DD7DA}" type="slidenum">
              <a:rPr lang="de-AT" altLang="de-DE"/>
              <a:pPr>
                <a:spcBef>
                  <a:spcPct val="0"/>
                </a:spcBef>
              </a:pPr>
              <a:t>26</a:t>
            </a:fld>
            <a:endParaRPr lang="de-AT" altLang="de-DE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EA3F177-A75B-7441-A961-A4679061F0A6}" type="slidenum">
              <a:rPr lang="de-AT" altLang="de-DE"/>
              <a:pPr>
                <a:spcBef>
                  <a:spcPct val="0"/>
                </a:spcBef>
              </a:pPr>
              <a:t>32</a:t>
            </a:fld>
            <a:endParaRPr lang="de-AT" altLang="de-DE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76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83BE-9249-4347-A97A-B221685A178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654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C1FC-C33D-F949-B5D5-1F6A67DA46D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0983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26BE-2C61-6547-A94C-31771769715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9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89E24-804B-1D4F-A6D1-331E4E56952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1593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5FDD-FD0B-6640-8E2A-9CC3D450142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27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6308-C668-B948-9F90-9EA9E15FA62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4785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2F9B-092E-0144-AEE1-3AAE9623F8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958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017D-14A2-B548-9BD5-09778B6DBB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684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9BFC-8013-DB49-9C5E-9F51F76CA27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9802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4E52-A24E-9D4C-8209-DACA6F6EA89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749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5D12-D19F-5343-9E28-E097483FDD7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029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E73A-C5F2-2A41-B9C7-0C3AF0333E7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045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769662A-F5B0-5645-9601-A1B8B31D484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C3%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de/e/ee/Gray_Perikard.jp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Heart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D9CA9-9A3A-BF46-A09B-C1A1D751CAA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Cardiac Muscle, Recurring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7" name="Bild 1" descr="Myokard akti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619283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Coronary Arteries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136650"/>
            <a:ext cx="4041775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7B4B7-54C5-F444-B38A-40DDB9CBA25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Coronary Arteries – Resin Cast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969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40671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5E637B-B6F0-F14C-83A5-BA95311088F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sp>
        <p:nvSpPr>
          <p:cNvPr id="30722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Coronary Arteries – Arterial Bypass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0723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5737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99198-0B9C-EE42-AF81-1BD68BCB174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Coronary Arteries – Arterial Bypass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1747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294187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Coronary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Arteries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2772" name="Gerade Verbindung mit Pfeil 2"/>
          <p:cNvCxnSpPr>
            <a:cxnSpLocks noChangeShapeType="1"/>
          </p:cNvCxnSpPr>
          <p:nvPr/>
        </p:nvCxnSpPr>
        <p:spPr bwMode="auto">
          <a:xfrm flipH="1" flipV="1">
            <a:off x="6300788" y="3500438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 1" descr="Koron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100742-861E-E84F-AECE-C9550B78BB5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79512" y="303213"/>
            <a:ext cx="871296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oronary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rteries (Territorial Loss), Active C.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1" descr="Kor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03250"/>
            <a:ext cx="704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524ECF-5B96-B246-9474-887283366A0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1520" y="303213"/>
            <a:ext cx="864096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Coronary Arteries (Territorial Loss), Active C.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EF820-DCE8-F941-9942-D34DD6B0708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pic>
        <p:nvPicPr>
          <p:cNvPr id="36866" name="Bild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520700"/>
            <a:ext cx="633571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51520" y="303213"/>
            <a:ext cx="864096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Coronary Arteries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in Repair (Territorial Loss)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AA0C4-5BA1-5B43-81F1-06EDD189FCF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Udo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Jürgens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Last Performance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7891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1196975"/>
            <a:ext cx="78136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2" descr="Steiermark-Herz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4063" y="0"/>
            <a:ext cx="1036637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Coronary Arteries – Coronary Veins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8914" name="Bild 1" descr="114 Herzkranzgefäß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876300"/>
            <a:ext cx="43148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kreislau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166688"/>
            <a:ext cx="3743325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446088" y="303213"/>
            <a:ext cx="23971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Circulation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Coronary Veins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41988" name="Gerade Verbindung mit Pfeil 8"/>
          <p:cNvCxnSpPr>
            <a:cxnSpLocks noChangeShapeType="1"/>
          </p:cNvCxnSpPr>
          <p:nvPr/>
        </p:nvCxnSpPr>
        <p:spPr bwMode="auto">
          <a:xfrm flipV="1">
            <a:off x="1979613" y="3500438"/>
            <a:ext cx="749300" cy="188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Koronararterien akti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692150"/>
            <a:ext cx="6088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AAADB-A488-804E-B6DE-1D6D817E784F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Coronary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V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eins,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09F0A-FDF4-0347-BA51-C8134FDC3A67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10191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9EE0EA7-8FBE-A045-B343-7DB4C6939712}"/>
              </a:ext>
            </a:extLst>
          </p:cNvPr>
          <p:cNvCxnSpPr/>
          <p:nvPr/>
        </p:nvCxnSpPr>
        <p:spPr>
          <a:xfrm rot="5400000">
            <a:off x="3850481" y="2636044"/>
            <a:ext cx="428625" cy="1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41FEE7E-96D3-474A-B90D-59C60D13CD0D}"/>
              </a:ext>
            </a:extLst>
          </p:cNvPr>
          <p:cNvCxnSpPr/>
          <p:nvPr/>
        </p:nvCxnSpPr>
        <p:spPr>
          <a:xfrm rot="5400000" flipH="1" flipV="1">
            <a:off x="3779044" y="4007644"/>
            <a:ext cx="214312" cy="57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0A9556E-3E95-704E-B32E-60B1E4B4BA2D}"/>
              </a:ext>
            </a:extLst>
          </p:cNvPr>
          <p:cNvCxnSpPr/>
          <p:nvPr/>
        </p:nvCxnSpPr>
        <p:spPr>
          <a:xfrm rot="10800000">
            <a:off x="4572000" y="3500438"/>
            <a:ext cx="357188" cy="71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AutoShape 3"/>
          <p:cNvSpPr>
            <a:spLocks noChangeArrowheads="1"/>
          </p:cNvSpPr>
          <p:nvPr/>
        </p:nvSpPr>
        <p:spPr bwMode="auto">
          <a:xfrm>
            <a:off x="468313" y="400050"/>
            <a:ext cx="8370887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Coronary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Veins –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Pericardium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608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5200"/>
            <a:ext cx="410368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1103313"/>
            <a:ext cx="74977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Pericardium in the Cerebellum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48132" name="Gerade Verbindung mit Pfeil 3"/>
          <p:cNvCxnSpPr>
            <a:cxnSpLocks noChangeShapeType="1"/>
          </p:cNvCxnSpPr>
          <p:nvPr/>
        </p:nvCxnSpPr>
        <p:spPr bwMode="auto">
          <a:xfrm>
            <a:off x="1187450" y="2997200"/>
            <a:ext cx="3249613" cy="168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Gerade Verbindung mit Pfeil 5"/>
          <p:cNvCxnSpPr>
            <a:cxnSpLocks noChangeShapeType="1"/>
          </p:cNvCxnSpPr>
          <p:nvPr/>
        </p:nvCxnSpPr>
        <p:spPr bwMode="auto">
          <a:xfrm flipH="1">
            <a:off x="4992688" y="2852738"/>
            <a:ext cx="3035300" cy="183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Bild 1" descr="hebe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674688"/>
            <a:ext cx="686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53FD-D0A8-3947-912D-7E7E4705EB4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Pericardium,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1" descr="Herzbeutel pc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7477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B118F-798C-C44D-A5F4-CD6C30C867B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Pericardium, Repair Phase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Bild:Gray Perikard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941388"/>
            <a:ext cx="6046788" cy="6016625"/>
          </a:xfrm>
        </p:spPr>
      </p:pic>
      <p:sp>
        <p:nvSpPr>
          <p:cNvPr id="52226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Pericardium –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Heart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5200"/>
            <a:ext cx="410368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33 S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8532813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AutoShape 3"/>
          <p:cNvSpPr>
            <a:spLocks noChangeArrowheads="1"/>
          </p:cNvSpPr>
          <p:nvPr/>
        </p:nvSpPr>
        <p:spPr bwMode="auto">
          <a:xfrm>
            <a:off x="539750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Pericardial Effusion – Repair Phase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54274" name="Picture 4" descr="U44700-003-f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11113"/>
            <a:ext cx="9144001" cy="6873875"/>
          </a:xfrm>
          <a:noFill/>
        </p:spPr>
      </p:pic>
      <p:sp>
        <p:nvSpPr>
          <p:cNvPr id="54275" name="AutoShape 8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“Fused” Pericardium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Fibrinous Pericarditis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Heart Valves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55298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923925"/>
            <a:ext cx="49403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kreislau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166688"/>
            <a:ext cx="3743325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446088" y="303213"/>
            <a:ext cx="23971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err="1" smtClean="0">
                <a:solidFill>
                  <a:srgbClr val="003366"/>
                </a:solidFill>
                <a:latin typeface="Arial Black" charset="0"/>
              </a:rPr>
              <a:t>Circulation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SCANS\hn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977900"/>
            <a:ext cx="907415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Heart Chambers - Cross-section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Cardiac Muscle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1506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5200"/>
            <a:ext cx="410368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AMI_pain_fro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865188"/>
            <a:ext cx="5346700" cy="5876925"/>
          </a:xfrm>
          <a:noFill/>
        </p:spPr>
      </p:pic>
      <p:sp>
        <p:nvSpPr>
          <p:cNvPr id="23554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Heart Attack – Pain Areas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506095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 –– Cardiac Muscle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4580" name="Gerade Verbindung mit Pfeil 3"/>
          <p:cNvCxnSpPr>
            <a:cxnSpLocks noChangeShapeType="1"/>
          </p:cNvCxnSpPr>
          <p:nvPr/>
        </p:nvCxnSpPr>
        <p:spPr bwMode="auto">
          <a:xfrm>
            <a:off x="2484438" y="2205038"/>
            <a:ext cx="1655762" cy="1008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Gerade Verbindung mit Pfeil 4"/>
          <p:cNvCxnSpPr>
            <a:cxnSpLocks noChangeShapeType="1"/>
          </p:cNvCxnSpPr>
          <p:nvPr/>
        </p:nvCxnSpPr>
        <p:spPr bwMode="auto">
          <a:xfrm flipH="1">
            <a:off x="5435600" y="2133600"/>
            <a:ext cx="1800225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2" descr="Ü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463" y="458788"/>
            <a:ext cx="686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8BE04-5784-4144-979C-9C28DCD2BF4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Cardiac Muscle, Recurring Conflict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Bildschirmpräsentation (4:3)</PresentationFormat>
  <Paragraphs>56</Paragraphs>
  <Slides>32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6</cp:revision>
  <dcterms:created xsi:type="dcterms:W3CDTF">2019-09-27T08:13:22Z</dcterms:created>
  <dcterms:modified xsi:type="dcterms:W3CDTF">2019-09-30T09:49:11Z</dcterms:modified>
</cp:coreProperties>
</file>