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6" r:id="rId2"/>
    <p:sldId id="256" r:id="rId3"/>
    <p:sldId id="287" r:id="rId4"/>
    <p:sldId id="271" r:id="rId5"/>
    <p:sldId id="272" r:id="rId6"/>
    <p:sldId id="273" r:id="rId7"/>
    <p:sldId id="274" r:id="rId8"/>
    <p:sldId id="275" r:id="rId9"/>
    <p:sldId id="288" r:id="rId10"/>
    <p:sldId id="264" r:id="rId11"/>
    <p:sldId id="257" r:id="rId12"/>
    <p:sldId id="268" r:id="rId13"/>
    <p:sldId id="278" r:id="rId14"/>
    <p:sldId id="279" r:id="rId15"/>
    <p:sldId id="289" r:id="rId16"/>
    <p:sldId id="265" r:id="rId17"/>
    <p:sldId id="285" r:id="rId18"/>
    <p:sldId id="263" r:id="rId19"/>
    <p:sldId id="284" r:id="rId20"/>
    <p:sldId id="283" r:id="rId21"/>
    <p:sldId id="267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410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0BD03CE-B958-044F-B22E-797F9AF7E29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53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EDE104-6847-8C4F-8D95-1E1893013693}" type="slidenum">
              <a:rPr lang="de-AT" altLang="de-DE"/>
              <a:pPr>
                <a:spcBef>
                  <a:spcPct val="0"/>
                </a:spcBef>
              </a:pPr>
              <a:t>10</a:t>
            </a:fld>
            <a:endParaRPr lang="de-AT" altLang="de-DE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10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224E80-8E75-584C-8EAB-FB9C271BC334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2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81272B5-8D0D-2E4A-BD16-F0EA420265C9}" type="slidenum">
              <a:rPr lang="de-AT" altLang="de-DE"/>
              <a:pPr>
                <a:spcBef>
                  <a:spcPct val="0"/>
                </a:spcBef>
              </a:pPr>
              <a:t>12</a:t>
            </a:fld>
            <a:endParaRPr lang="de-AT" altLang="de-DE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2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6EC9FD-19D6-AF4D-9FA9-F0AA6F510098}" type="slidenum">
              <a:rPr lang="de-AT" altLang="de-DE"/>
              <a:pPr>
                <a:spcBef>
                  <a:spcPct val="0"/>
                </a:spcBef>
              </a:pPr>
              <a:t>13</a:t>
            </a:fld>
            <a:endParaRPr lang="de-AT" altLang="de-D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4586FB-EC45-F844-9E7D-916BCCEFDB98}" type="slidenum">
              <a:rPr lang="de-AT" altLang="de-DE"/>
              <a:pPr>
                <a:spcBef>
                  <a:spcPct val="0"/>
                </a:spcBef>
              </a:pPr>
              <a:t>14</a:t>
            </a:fld>
            <a:endParaRPr lang="de-AT" alt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24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0E1D-4D1D-844A-8B65-2064A2B0890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438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4A7C-3D5E-FE4D-B90F-EF0E59E3FC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02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5F6E-B0A9-9140-94C8-7EB100E0A2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18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BB27-3569-DB46-8E5D-5B485D52D18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6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4365-CF00-984A-8D01-1F4716281E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552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F080-EC06-0D43-BF58-0EC1DCA866E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12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9960-CC1E-AA45-AC54-37D37B2222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31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23D1B-E9C3-1E4D-8B86-E65C7419FD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775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8A5-6077-F045-A99E-354E4D65E23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15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A09-EEAB-824B-AFD8-E4A0C637EE7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964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EE24-5946-8141-BC09-378630875ED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39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E707-C2C7-F147-9F1C-6603337EDC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6394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1E0AE4-2C16-D047-98F5-D0173B18C4E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Otitis_media_scholli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Ear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457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Stem: Middle Ear and Eustachian Tubes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4"/>
          <p:cNvCxnSpPr>
            <a:cxnSpLocks noChangeShapeType="1"/>
          </p:cNvCxnSpPr>
          <p:nvPr/>
        </p:nvCxnSpPr>
        <p:spPr bwMode="auto">
          <a:xfrm>
            <a:off x="1116013" y="2636838"/>
            <a:ext cx="107950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mit Pfeil 5"/>
          <p:cNvCxnSpPr>
            <a:cxnSpLocks noChangeShapeType="1"/>
          </p:cNvCxnSpPr>
          <p:nvPr/>
        </p:nvCxnSpPr>
        <p:spPr bwMode="auto">
          <a:xfrm flipH="1">
            <a:off x="6443663" y="2565400"/>
            <a:ext cx="900112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Mastoiditis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836613"/>
            <a:ext cx="4992687" cy="596265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Middle Ear Infection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Middle Ear Infection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8674" name="Picture 3" descr="Bild:Otitis media schollig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908050"/>
            <a:ext cx="7435850" cy="587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Infected Eardrum</a:t>
            </a:r>
            <a:endParaRPr lang="en-US" altLang="de-DE" sz="2400" dirty="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0722" name="Bild 2" descr="20060608183025_Mitteloh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3288"/>
            <a:ext cx="79041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Bulging Eardrum</a:t>
            </a:r>
            <a:endParaRPr lang="en-US" altLang="de-DE" sz="2400" dirty="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2770" name="Bild 2" descr="20060608183034_Mitteloh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74713"/>
            <a:ext cx="79756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Inner Ear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4818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nhaltsplatzhalter 2" descr="Sensorik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4" b="-7674"/>
          <a:stretch>
            <a:fillRect/>
          </a:stretch>
        </p:blipFill>
        <p:spPr>
          <a:xfrm>
            <a:off x="457200" y="601663"/>
            <a:ext cx="8229600" cy="5851525"/>
          </a:xfr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cxnSp>
        <p:nvCxnSpPr>
          <p:cNvPr id="35844" name="Gerade Verbindung mit Pfeil 7"/>
          <p:cNvCxnSpPr>
            <a:cxnSpLocks noChangeShapeType="1"/>
          </p:cNvCxnSpPr>
          <p:nvPr/>
        </p:nvCxnSpPr>
        <p:spPr bwMode="auto">
          <a:xfrm flipV="1">
            <a:off x="2268538" y="5373688"/>
            <a:ext cx="1079500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mit Pfeil 8"/>
          <p:cNvCxnSpPr>
            <a:cxnSpLocks noChangeShapeType="1"/>
          </p:cNvCxnSpPr>
          <p:nvPr/>
        </p:nvCxnSpPr>
        <p:spPr bwMode="auto">
          <a:xfrm flipH="1" flipV="1">
            <a:off x="5651500" y="5445125"/>
            <a:ext cx="1281113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468313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Cortex: Hearing Folds – Inner Ear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Hearing Folds,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7" name="Bild 2" descr="Hörgrube, Ödem im Stammhi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0525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Left Middle Ear,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1" name="Bild 1" descr="Mittelo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01713"/>
            <a:ext cx="5829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96950"/>
            <a:ext cx="7273925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Inner Ear: Cochlea and Semicircular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Ear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Static Balance CaCO</a:t>
            </a:r>
            <a:r>
              <a:rPr lang="en-US" altLang="de-DE" sz="2000" dirty="0" smtClean="0">
                <a:solidFill>
                  <a:srgbClr val="003366"/>
                </a:solidFill>
                <a:latin typeface="Arial Black" charset="0"/>
              </a:rPr>
              <a:t>3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Crystals: Otoliths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9938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4088"/>
            <a:ext cx="71818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M.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stapedius and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M. tensor tympani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36638"/>
            <a:ext cx="560387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Outer Ear Canal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Outer Ear Canal - Cilia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4" name="Bild 1" descr="ohr-ohrenschmalz-ohrenkerzen-wattestaebchen-bild-102~_v-img__16__9__xl_-d31c35f8186ebeb80b0cd843a7c267a0e0c81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Ear Eczema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9458" name="Bild 2" descr="1280px-Eczema_e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74725"/>
            <a:ext cx="464502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Gouty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Tophi Ear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Cartilage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(Self-esteem </a:t>
            </a:r>
            <a:endParaRPr lang="en-US" altLang="de-DE" sz="24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Conflict) + Active Kidney Collection Tubules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0482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922338"/>
            <a:ext cx="41021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1108172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77900"/>
            <a:ext cx="470376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Gouty Tophi Ear: Cartilage (Self-esteem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Conflict) + Active Kidney Collection Tubules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Ear Canal Inflammation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2" descr="106_2010_2082_Fig1_HT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33450"/>
            <a:ext cx="7239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Middle Ear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(4:3)</PresentationFormat>
  <Paragraphs>34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Arial Black</vt:lpstr>
      <vt:lpstr>Trebuchet MS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7</cp:revision>
  <dcterms:created xsi:type="dcterms:W3CDTF">2019-09-27T08:08:11Z</dcterms:created>
  <dcterms:modified xsi:type="dcterms:W3CDTF">2019-09-30T08:55:41Z</dcterms:modified>
</cp:coreProperties>
</file>